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  <p:sldId id="263" r:id="rId9"/>
    <p:sldId id="266" r:id="rId10"/>
    <p:sldId id="265" r:id="rId11"/>
    <p:sldId id="264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68" r:id="rId20"/>
    <p:sldId id="275" r:id="rId21"/>
    <p:sldId id="276" r:id="rId22"/>
    <p:sldId id="277" r:id="rId23"/>
    <p:sldId id="279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9"/>
    <p:restoredTop sz="77648"/>
  </p:normalViewPr>
  <p:slideViewPr>
    <p:cSldViewPr snapToGrid="0" snapToObjects="1">
      <p:cViewPr varScale="1">
        <p:scale>
          <a:sx n="140" d="100"/>
          <a:sy n="140" d="100"/>
        </p:scale>
        <p:origin x="2792" y="192"/>
      </p:cViewPr>
      <p:guideLst>
        <p:guide orient="horz" pos="2160"/>
        <p:guide pos="2880"/>
      </p:guideLst>
    </p:cSldViewPr>
  </p:slideViewPr>
  <p:notesTextViewPr>
    <p:cViewPr>
      <p:scale>
        <a:sx n="120" d="100"/>
        <a:sy n="1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B88648-8913-4651-85A8-2C2EBE62B9D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8299D9D-488F-4547-86D8-9E9A3E160876}">
      <dgm:prSet/>
      <dgm:spPr/>
      <dgm:t>
        <a:bodyPr/>
        <a:lstStyle/>
        <a:p>
          <a:r>
            <a:rPr lang="en-US"/>
            <a:t>Normal</a:t>
          </a:r>
          <a:r>
            <a:rPr lang="zh-CN"/>
            <a:t> </a:t>
          </a:r>
          <a:r>
            <a:rPr lang="en-US"/>
            <a:t>Controls</a:t>
          </a:r>
          <a:r>
            <a:rPr lang="zh-CN"/>
            <a:t> </a:t>
          </a:r>
          <a:r>
            <a:rPr lang="en-US"/>
            <a:t>(CN)</a:t>
          </a:r>
        </a:p>
      </dgm:t>
    </dgm:pt>
    <dgm:pt modelId="{059F90AF-4500-43CF-BD2F-994FC0084E40}" type="parTrans" cxnId="{B7AADCE7-7980-4CCF-9AAA-D147B32DDB72}">
      <dgm:prSet/>
      <dgm:spPr/>
      <dgm:t>
        <a:bodyPr/>
        <a:lstStyle/>
        <a:p>
          <a:endParaRPr lang="en-US"/>
        </a:p>
      </dgm:t>
    </dgm:pt>
    <dgm:pt modelId="{0C963236-3D32-4C38-8EE2-29B50BBEC942}" type="sibTrans" cxnId="{B7AADCE7-7980-4CCF-9AAA-D147B32DDB72}">
      <dgm:prSet/>
      <dgm:spPr/>
      <dgm:t>
        <a:bodyPr/>
        <a:lstStyle/>
        <a:p>
          <a:endParaRPr lang="en-US"/>
        </a:p>
      </dgm:t>
    </dgm:pt>
    <dgm:pt modelId="{F2CBC89E-0ACA-4AF8-A9F1-EBD912B6EB19}">
      <dgm:prSet/>
      <dgm:spPr/>
      <dgm:t>
        <a:bodyPr/>
        <a:lstStyle/>
        <a:p>
          <a:r>
            <a:rPr lang="en-US"/>
            <a:t>Significant memory concern (SMC)</a:t>
          </a:r>
        </a:p>
      </dgm:t>
    </dgm:pt>
    <dgm:pt modelId="{63F379B7-7B0D-4643-88F9-0BE3B0E11292}" type="parTrans" cxnId="{5DCBC03B-1582-445F-8773-887E1CE4D1F3}">
      <dgm:prSet/>
      <dgm:spPr/>
      <dgm:t>
        <a:bodyPr/>
        <a:lstStyle/>
        <a:p>
          <a:endParaRPr lang="en-US"/>
        </a:p>
      </dgm:t>
    </dgm:pt>
    <dgm:pt modelId="{BF03D237-5EF1-4A50-A0F8-91DCF2831363}" type="sibTrans" cxnId="{5DCBC03B-1582-445F-8773-887E1CE4D1F3}">
      <dgm:prSet/>
      <dgm:spPr/>
      <dgm:t>
        <a:bodyPr/>
        <a:lstStyle/>
        <a:p>
          <a:endParaRPr lang="en-US"/>
        </a:p>
      </dgm:t>
    </dgm:pt>
    <dgm:pt modelId="{C0D06D3D-2436-4B68-B76E-842D194C3533}">
      <dgm:prSet/>
      <dgm:spPr/>
      <dgm:t>
        <a:bodyPr/>
        <a:lstStyle/>
        <a:p>
          <a:r>
            <a:rPr lang="en-US"/>
            <a:t>Early Mild Cognitive Impairment (EMCI)</a:t>
          </a:r>
        </a:p>
      </dgm:t>
    </dgm:pt>
    <dgm:pt modelId="{3A16F1C4-8199-48CD-AD95-91C6E234B922}" type="parTrans" cxnId="{AE8CF558-BADD-4CC3-B2D3-31BE7E25BA4D}">
      <dgm:prSet/>
      <dgm:spPr/>
      <dgm:t>
        <a:bodyPr/>
        <a:lstStyle/>
        <a:p>
          <a:endParaRPr lang="en-US"/>
        </a:p>
      </dgm:t>
    </dgm:pt>
    <dgm:pt modelId="{42BEA0CE-64DF-44BF-952C-C5EC4D227572}" type="sibTrans" cxnId="{AE8CF558-BADD-4CC3-B2D3-31BE7E25BA4D}">
      <dgm:prSet/>
      <dgm:spPr/>
      <dgm:t>
        <a:bodyPr/>
        <a:lstStyle/>
        <a:p>
          <a:endParaRPr lang="en-US"/>
        </a:p>
      </dgm:t>
    </dgm:pt>
    <dgm:pt modelId="{78D6F0F0-7A79-42FC-B306-96566BE7B317}">
      <dgm:prSet/>
      <dgm:spPr/>
      <dgm:t>
        <a:bodyPr/>
        <a:lstStyle/>
        <a:p>
          <a:r>
            <a:rPr lang="en-US"/>
            <a:t>Late Mild Cognitive Impairment</a:t>
          </a:r>
          <a:r>
            <a:rPr lang="zh-CN"/>
            <a:t> </a:t>
          </a:r>
          <a:r>
            <a:rPr lang="en-US"/>
            <a:t>(LMCI)</a:t>
          </a:r>
        </a:p>
      </dgm:t>
    </dgm:pt>
    <dgm:pt modelId="{E2FE30F2-6984-40BA-987D-0BF691BE894F}" type="parTrans" cxnId="{E239FD99-E8C4-4030-B6E6-925705455693}">
      <dgm:prSet/>
      <dgm:spPr/>
      <dgm:t>
        <a:bodyPr/>
        <a:lstStyle/>
        <a:p>
          <a:endParaRPr lang="en-US"/>
        </a:p>
      </dgm:t>
    </dgm:pt>
    <dgm:pt modelId="{5483122C-54A2-49E2-ADCA-E35E0BC6FF2D}" type="sibTrans" cxnId="{E239FD99-E8C4-4030-B6E6-925705455693}">
      <dgm:prSet/>
      <dgm:spPr/>
      <dgm:t>
        <a:bodyPr/>
        <a:lstStyle/>
        <a:p>
          <a:endParaRPr lang="en-US"/>
        </a:p>
      </dgm:t>
    </dgm:pt>
    <dgm:pt modelId="{5169926A-374A-4872-BB30-E663BEF21CD9}">
      <dgm:prSet/>
      <dgm:spPr/>
      <dgm:t>
        <a:bodyPr/>
        <a:lstStyle/>
        <a:p>
          <a:r>
            <a:rPr lang="en-US"/>
            <a:t>AD Patients</a:t>
          </a:r>
          <a:r>
            <a:rPr lang="zh-CN"/>
            <a:t> </a:t>
          </a:r>
          <a:r>
            <a:rPr lang="en-US"/>
            <a:t>(AD)</a:t>
          </a:r>
        </a:p>
      </dgm:t>
    </dgm:pt>
    <dgm:pt modelId="{99CF758A-686F-40E4-ACA2-3AB461846C5F}" type="parTrans" cxnId="{6E112CF4-BDC7-4660-AEF0-8E72403AB538}">
      <dgm:prSet/>
      <dgm:spPr/>
      <dgm:t>
        <a:bodyPr/>
        <a:lstStyle/>
        <a:p>
          <a:endParaRPr lang="en-US"/>
        </a:p>
      </dgm:t>
    </dgm:pt>
    <dgm:pt modelId="{D89217AB-CA51-4C76-9E5A-35048753AC5F}" type="sibTrans" cxnId="{6E112CF4-BDC7-4660-AEF0-8E72403AB538}">
      <dgm:prSet/>
      <dgm:spPr/>
      <dgm:t>
        <a:bodyPr/>
        <a:lstStyle/>
        <a:p>
          <a:endParaRPr lang="en-US"/>
        </a:p>
      </dgm:t>
    </dgm:pt>
    <dgm:pt modelId="{5FDC8CB1-BAFC-6D43-8653-919FE007BB21}" type="pres">
      <dgm:prSet presAssocID="{B3B88648-8913-4651-85A8-2C2EBE62B9D1}" presName="Name0" presStyleCnt="0">
        <dgm:presLayoutVars>
          <dgm:dir/>
          <dgm:resizeHandles val="exact"/>
        </dgm:presLayoutVars>
      </dgm:prSet>
      <dgm:spPr/>
    </dgm:pt>
    <dgm:pt modelId="{BBE069BB-E9E9-8348-8CF4-723AF181B665}" type="pres">
      <dgm:prSet presAssocID="{28299D9D-488F-4547-86D8-9E9A3E160876}" presName="node" presStyleLbl="node1" presStyleIdx="0" presStyleCnt="5">
        <dgm:presLayoutVars>
          <dgm:bulletEnabled val="1"/>
        </dgm:presLayoutVars>
      </dgm:prSet>
      <dgm:spPr/>
    </dgm:pt>
    <dgm:pt modelId="{D7EDF966-DC8E-4A48-B321-9467ACD3093A}" type="pres">
      <dgm:prSet presAssocID="{0C963236-3D32-4C38-8EE2-29B50BBEC942}" presName="sibTrans" presStyleLbl="sibTrans1D1" presStyleIdx="0" presStyleCnt="4"/>
      <dgm:spPr/>
    </dgm:pt>
    <dgm:pt modelId="{C1E31E2A-4108-614C-B708-FDE1708F394F}" type="pres">
      <dgm:prSet presAssocID="{0C963236-3D32-4C38-8EE2-29B50BBEC942}" presName="connectorText" presStyleLbl="sibTrans1D1" presStyleIdx="0" presStyleCnt="4"/>
      <dgm:spPr/>
    </dgm:pt>
    <dgm:pt modelId="{BFE1836B-B64B-5748-8986-CC29930BBE0C}" type="pres">
      <dgm:prSet presAssocID="{F2CBC89E-0ACA-4AF8-A9F1-EBD912B6EB19}" presName="node" presStyleLbl="node1" presStyleIdx="1" presStyleCnt="5">
        <dgm:presLayoutVars>
          <dgm:bulletEnabled val="1"/>
        </dgm:presLayoutVars>
      </dgm:prSet>
      <dgm:spPr/>
    </dgm:pt>
    <dgm:pt modelId="{265BDA42-0FCC-F647-83D1-EF8CC44693F5}" type="pres">
      <dgm:prSet presAssocID="{BF03D237-5EF1-4A50-A0F8-91DCF2831363}" presName="sibTrans" presStyleLbl="sibTrans1D1" presStyleIdx="1" presStyleCnt="4"/>
      <dgm:spPr/>
    </dgm:pt>
    <dgm:pt modelId="{4FC0FE6F-B774-FA47-8343-95CD3EB51942}" type="pres">
      <dgm:prSet presAssocID="{BF03D237-5EF1-4A50-A0F8-91DCF2831363}" presName="connectorText" presStyleLbl="sibTrans1D1" presStyleIdx="1" presStyleCnt="4"/>
      <dgm:spPr/>
    </dgm:pt>
    <dgm:pt modelId="{C2EF44D7-14FC-C54E-B3ED-E3FF210E6549}" type="pres">
      <dgm:prSet presAssocID="{C0D06D3D-2436-4B68-B76E-842D194C3533}" presName="node" presStyleLbl="node1" presStyleIdx="2" presStyleCnt="5">
        <dgm:presLayoutVars>
          <dgm:bulletEnabled val="1"/>
        </dgm:presLayoutVars>
      </dgm:prSet>
      <dgm:spPr/>
    </dgm:pt>
    <dgm:pt modelId="{6E82BDCB-03C8-7648-A9F0-8BC6D4B7C1D1}" type="pres">
      <dgm:prSet presAssocID="{42BEA0CE-64DF-44BF-952C-C5EC4D227572}" presName="sibTrans" presStyleLbl="sibTrans1D1" presStyleIdx="2" presStyleCnt="4"/>
      <dgm:spPr/>
    </dgm:pt>
    <dgm:pt modelId="{A19A03DF-9918-304B-8A4D-B9851A02CCB4}" type="pres">
      <dgm:prSet presAssocID="{42BEA0CE-64DF-44BF-952C-C5EC4D227572}" presName="connectorText" presStyleLbl="sibTrans1D1" presStyleIdx="2" presStyleCnt="4"/>
      <dgm:spPr/>
    </dgm:pt>
    <dgm:pt modelId="{F85EF548-8CB0-A442-8EB4-2FD41FE5D445}" type="pres">
      <dgm:prSet presAssocID="{78D6F0F0-7A79-42FC-B306-96566BE7B317}" presName="node" presStyleLbl="node1" presStyleIdx="3" presStyleCnt="5">
        <dgm:presLayoutVars>
          <dgm:bulletEnabled val="1"/>
        </dgm:presLayoutVars>
      </dgm:prSet>
      <dgm:spPr/>
    </dgm:pt>
    <dgm:pt modelId="{8973FD01-EE86-184C-91F2-F643AF1FD914}" type="pres">
      <dgm:prSet presAssocID="{5483122C-54A2-49E2-ADCA-E35E0BC6FF2D}" presName="sibTrans" presStyleLbl="sibTrans1D1" presStyleIdx="3" presStyleCnt="4"/>
      <dgm:spPr/>
    </dgm:pt>
    <dgm:pt modelId="{CEBDB8BC-5D4D-BB44-826D-8836C035F4C5}" type="pres">
      <dgm:prSet presAssocID="{5483122C-54A2-49E2-ADCA-E35E0BC6FF2D}" presName="connectorText" presStyleLbl="sibTrans1D1" presStyleIdx="3" presStyleCnt="4"/>
      <dgm:spPr/>
    </dgm:pt>
    <dgm:pt modelId="{80ACD29E-0843-4F42-9748-E5351DB73C8B}" type="pres">
      <dgm:prSet presAssocID="{5169926A-374A-4872-BB30-E663BEF21CD9}" presName="node" presStyleLbl="node1" presStyleIdx="4" presStyleCnt="5">
        <dgm:presLayoutVars>
          <dgm:bulletEnabled val="1"/>
        </dgm:presLayoutVars>
      </dgm:prSet>
      <dgm:spPr/>
    </dgm:pt>
  </dgm:ptLst>
  <dgm:cxnLst>
    <dgm:cxn modelId="{A7FE970F-E10A-1943-9D0E-82337B352E34}" type="presOf" srcId="{C0D06D3D-2436-4B68-B76E-842D194C3533}" destId="{C2EF44D7-14FC-C54E-B3ED-E3FF210E6549}" srcOrd="0" destOrd="0" presId="urn:microsoft.com/office/officeart/2016/7/layout/RepeatingBendingProcessNew"/>
    <dgm:cxn modelId="{E0128917-1A08-FF4A-A9B0-F961272B23F9}" type="presOf" srcId="{F2CBC89E-0ACA-4AF8-A9F1-EBD912B6EB19}" destId="{BFE1836B-B64B-5748-8986-CC29930BBE0C}" srcOrd="0" destOrd="0" presId="urn:microsoft.com/office/officeart/2016/7/layout/RepeatingBendingProcessNew"/>
    <dgm:cxn modelId="{F44B2E1D-0B78-8842-A303-9524BB9F4AB2}" type="presOf" srcId="{0C963236-3D32-4C38-8EE2-29B50BBEC942}" destId="{C1E31E2A-4108-614C-B708-FDE1708F394F}" srcOrd="1" destOrd="0" presId="urn:microsoft.com/office/officeart/2016/7/layout/RepeatingBendingProcessNew"/>
    <dgm:cxn modelId="{5DCBC03B-1582-445F-8773-887E1CE4D1F3}" srcId="{B3B88648-8913-4651-85A8-2C2EBE62B9D1}" destId="{F2CBC89E-0ACA-4AF8-A9F1-EBD912B6EB19}" srcOrd="1" destOrd="0" parTransId="{63F379B7-7B0D-4643-88F9-0BE3B0E11292}" sibTransId="{BF03D237-5EF1-4A50-A0F8-91DCF2831363}"/>
    <dgm:cxn modelId="{A6DDA23C-7489-F741-B9BB-6F258878541B}" type="presOf" srcId="{78D6F0F0-7A79-42FC-B306-96566BE7B317}" destId="{F85EF548-8CB0-A442-8EB4-2FD41FE5D445}" srcOrd="0" destOrd="0" presId="urn:microsoft.com/office/officeart/2016/7/layout/RepeatingBendingProcessNew"/>
    <dgm:cxn modelId="{AE8CF558-BADD-4CC3-B2D3-31BE7E25BA4D}" srcId="{B3B88648-8913-4651-85A8-2C2EBE62B9D1}" destId="{C0D06D3D-2436-4B68-B76E-842D194C3533}" srcOrd="2" destOrd="0" parTransId="{3A16F1C4-8199-48CD-AD95-91C6E234B922}" sibTransId="{42BEA0CE-64DF-44BF-952C-C5EC4D227572}"/>
    <dgm:cxn modelId="{8F9BD968-3F60-DE45-BCCE-25ECEC79261B}" type="presOf" srcId="{42BEA0CE-64DF-44BF-952C-C5EC4D227572}" destId="{6E82BDCB-03C8-7648-A9F0-8BC6D4B7C1D1}" srcOrd="0" destOrd="0" presId="urn:microsoft.com/office/officeart/2016/7/layout/RepeatingBendingProcessNew"/>
    <dgm:cxn modelId="{0630FF6D-F2EA-334C-A936-61319BD50E24}" type="presOf" srcId="{42BEA0CE-64DF-44BF-952C-C5EC4D227572}" destId="{A19A03DF-9918-304B-8A4D-B9851A02CCB4}" srcOrd="1" destOrd="0" presId="urn:microsoft.com/office/officeart/2016/7/layout/RepeatingBendingProcessNew"/>
    <dgm:cxn modelId="{62FA2676-E5FA-AF46-AE53-2F092B198DEA}" type="presOf" srcId="{5483122C-54A2-49E2-ADCA-E35E0BC6FF2D}" destId="{8973FD01-EE86-184C-91F2-F643AF1FD914}" srcOrd="0" destOrd="0" presId="urn:microsoft.com/office/officeart/2016/7/layout/RepeatingBendingProcessNew"/>
    <dgm:cxn modelId="{E239FD99-E8C4-4030-B6E6-925705455693}" srcId="{B3B88648-8913-4651-85A8-2C2EBE62B9D1}" destId="{78D6F0F0-7A79-42FC-B306-96566BE7B317}" srcOrd="3" destOrd="0" parTransId="{E2FE30F2-6984-40BA-987D-0BF691BE894F}" sibTransId="{5483122C-54A2-49E2-ADCA-E35E0BC6FF2D}"/>
    <dgm:cxn modelId="{4D28FCA4-5101-B149-835B-D85652B7E6C0}" type="presOf" srcId="{5483122C-54A2-49E2-ADCA-E35E0BC6FF2D}" destId="{CEBDB8BC-5D4D-BB44-826D-8836C035F4C5}" srcOrd="1" destOrd="0" presId="urn:microsoft.com/office/officeart/2016/7/layout/RepeatingBendingProcessNew"/>
    <dgm:cxn modelId="{101B30A9-82AC-814F-A467-6AD429577642}" type="presOf" srcId="{B3B88648-8913-4651-85A8-2C2EBE62B9D1}" destId="{5FDC8CB1-BAFC-6D43-8653-919FE007BB21}" srcOrd="0" destOrd="0" presId="urn:microsoft.com/office/officeart/2016/7/layout/RepeatingBendingProcessNew"/>
    <dgm:cxn modelId="{778A58AB-CAA7-9C4F-A78A-DEB3F2B1A834}" type="presOf" srcId="{28299D9D-488F-4547-86D8-9E9A3E160876}" destId="{BBE069BB-E9E9-8348-8CF4-723AF181B665}" srcOrd="0" destOrd="0" presId="urn:microsoft.com/office/officeart/2016/7/layout/RepeatingBendingProcessNew"/>
    <dgm:cxn modelId="{1C70A5B1-3896-1B4E-93ED-B133AB8F9263}" type="presOf" srcId="{BF03D237-5EF1-4A50-A0F8-91DCF2831363}" destId="{265BDA42-0FCC-F647-83D1-EF8CC44693F5}" srcOrd="0" destOrd="0" presId="urn:microsoft.com/office/officeart/2016/7/layout/RepeatingBendingProcessNew"/>
    <dgm:cxn modelId="{858784B4-9D81-E948-BE43-BAC6DF4AB296}" type="presOf" srcId="{BF03D237-5EF1-4A50-A0F8-91DCF2831363}" destId="{4FC0FE6F-B774-FA47-8343-95CD3EB51942}" srcOrd="1" destOrd="0" presId="urn:microsoft.com/office/officeart/2016/7/layout/RepeatingBendingProcessNew"/>
    <dgm:cxn modelId="{C460A2C5-A833-424E-A359-91279038181A}" type="presOf" srcId="{0C963236-3D32-4C38-8EE2-29B50BBEC942}" destId="{D7EDF966-DC8E-4A48-B321-9467ACD3093A}" srcOrd="0" destOrd="0" presId="urn:microsoft.com/office/officeart/2016/7/layout/RepeatingBendingProcessNew"/>
    <dgm:cxn modelId="{75F1CCD2-5842-6C42-B79C-12DAC2C6700A}" type="presOf" srcId="{5169926A-374A-4872-BB30-E663BEF21CD9}" destId="{80ACD29E-0843-4F42-9748-E5351DB73C8B}" srcOrd="0" destOrd="0" presId="urn:microsoft.com/office/officeart/2016/7/layout/RepeatingBendingProcessNew"/>
    <dgm:cxn modelId="{B7AADCE7-7980-4CCF-9AAA-D147B32DDB72}" srcId="{B3B88648-8913-4651-85A8-2C2EBE62B9D1}" destId="{28299D9D-488F-4547-86D8-9E9A3E160876}" srcOrd="0" destOrd="0" parTransId="{059F90AF-4500-43CF-BD2F-994FC0084E40}" sibTransId="{0C963236-3D32-4C38-8EE2-29B50BBEC942}"/>
    <dgm:cxn modelId="{6E112CF4-BDC7-4660-AEF0-8E72403AB538}" srcId="{B3B88648-8913-4651-85A8-2C2EBE62B9D1}" destId="{5169926A-374A-4872-BB30-E663BEF21CD9}" srcOrd="4" destOrd="0" parTransId="{99CF758A-686F-40E4-ACA2-3AB461846C5F}" sibTransId="{D89217AB-CA51-4C76-9E5A-35048753AC5F}"/>
    <dgm:cxn modelId="{358DCB15-309E-474B-A4D4-D607AFDBD0D8}" type="presParOf" srcId="{5FDC8CB1-BAFC-6D43-8653-919FE007BB21}" destId="{BBE069BB-E9E9-8348-8CF4-723AF181B665}" srcOrd="0" destOrd="0" presId="urn:microsoft.com/office/officeart/2016/7/layout/RepeatingBendingProcessNew"/>
    <dgm:cxn modelId="{1BEB2499-0CEA-444B-8828-48F185582F55}" type="presParOf" srcId="{5FDC8CB1-BAFC-6D43-8653-919FE007BB21}" destId="{D7EDF966-DC8E-4A48-B321-9467ACD3093A}" srcOrd="1" destOrd="0" presId="urn:microsoft.com/office/officeart/2016/7/layout/RepeatingBendingProcessNew"/>
    <dgm:cxn modelId="{83D4565B-FAF3-C349-94B5-81E1186BC6D0}" type="presParOf" srcId="{D7EDF966-DC8E-4A48-B321-9467ACD3093A}" destId="{C1E31E2A-4108-614C-B708-FDE1708F394F}" srcOrd="0" destOrd="0" presId="urn:microsoft.com/office/officeart/2016/7/layout/RepeatingBendingProcessNew"/>
    <dgm:cxn modelId="{1766BA76-9EA2-0D44-8100-DA45A3718246}" type="presParOf" srcId="{5FDC8CB1-BAFC-6D43-8653-919FE007BB21}" destId="{BFE1836B-B64B-5748-8986-CC29930BBE0C}" srcOrd="2" destOrd="0" presId="urn:microsoft.com/office/officeart/2016/7/layout/RepeatingBendingProcessNew"/>
    <dgm:cxn modelId="{B9D3A73D-AA39-5D42-8D37-9EE632E98654}" type="presParOf" srcId="{5FDC8CB1-BAFC-6D43-8653-919FE007BB21}" destId="{265BDA42-0FCC-F647-83D1-EF8CC44693F5}" srcOrd="3" destOrd="0" presId="urn:microsoft.com/office/officeart/2016/7/layout/RepeatingBendingProcessNew"/>
    <dgm:cxn modelId="{C558D63C-4C9A-6841-8060-B80805C5196D}" type="presParOf" srcId="{265BDA42-0FCC-F647-83D1-EF8CC44693F5}" destId="{4FC0FE6F-B774-FA47-8343-95CD3EB51942}" srcOrd="0" destOrd="0" presId="urn:microsoft.com/office/officeart/2016/7/layout/RepeatingBendingProcessNew"/>
    <dgm:cxn modelId="{67AB45A0-4042-5549-95DA-48AA9E4C7DA8}" type="presParOf" srcId="{5FDC8CB1-BAFC-6D43-8653-919FE007BB21}" destId="{C2EF44D7-14FC-C54E-B3ED-E3FF210E6549}" srcOrd="4" destOrd="0" presId="urn:microsoft.com/office/officeart/2016/7/layout/RepeatingBendingProcessNew"/>
    <dgm:cxn modelId="{9C94396C-9DF4-7E43-814D-04F9C3F826C2}" type="presParOf" srcId="{5FDC8CB1-BAFC-6D43-8653-919FE007BB21}" destId="{6E82BDCB-03C8-7648-A9F0-8BC6D4B7C1D1}" srcOrd="5" destOrd="0" presId="urn:microsoft.com/office/officeart/2016/7/layout/RepeatingBendingProcessNew"/>
    <dgm:cxn modelId="{AD4965FF-8D14-D149-A932-F89D67C0746A}" type="presParOf" srcId="{6E82BDCB-03C8-7648-A9F0-8BC6D4B7C1D1}" destId="{A19A03DF-9918-304B-8A4D-B9851A02CCB4}" srcOrd="0" destOrd="0" presId="urn:microsoft.com/office/officeart/2016/7/layout/RepeatingBendingProcessNew"/>
    <dgm:cxn modelId="{CCA04983-BB2A-E142-9B21-660EE0A98C24}" type="presParOf" srcId="{5FDC8CB1-BAFC-6D43-8653-919FE007BB21}" destId="{F85EF548-8CB0-A442-8EB4-2FD41FE5D445}" srcOrd="6" destOrd="0" presId="urn:microsoft.com/office/officeart/2016/7/layout/RepeatingBendingProcessNew"/>
    <dgm:cxn modelId="{E0EFEE15-47DF-2E45-88B9-9A6AF6D9F31F}" type="presParOf" srcId="{5FDC8CB1-BAFC-6D43-8653-919FE007BB21}" destId="{8973FD01-EE86-184C-91F2-F643AF1FD914}" srcOrd="7" destOrd="0" presId="urn:microsoft.com/office/officeart/2016/7/layout/RepeatingBendingProcessNew"/>
    <dgm:cxn modelId="{8A4E13E7-8111-6E45-9199-62E20DC299B6}" type="presParOf" srcId="{8973FD01-EE86-184C-91F2-F643AF1FD914}" destId="{CEBDB8BC-5D4D-BB44-826D-8836C035F4C5}" srcOrd="0" destOrd="0" presId="urn:microsoft.com/office/officeart/2016/7/layout/RepeatingBendingProcessNew"/>
    <dgm:cxn modelId="{155A91B6-570C-1648-AF08-B61DCA259472}" type="presParOf" srcId="{5FDC8CB1-BAFC-6D43-8653-919FE007BB21}" destId="{80ACD29E-0843-4F42-9748-E5351DB73C8B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3ABAED-5E48-4B0B-9382-4FA8F68F2E8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FEEF3C8-62FE-4B7F-99A4-C8ABFEEFB99E}">
      <dgm:prSet/>
      <dgm:spPr/>
      <dgm:t>
        <a:bodyPr/>
        <a:lstStyle/>
        <a:p>
          <a:r>
            <a:rPr lang="en-US" b="0" i="0"/>
            <a:t>10–15 years before the first sign of</a:t>
          </a:r>
          <a:r>
            <a:rPr lang="zh-CN" b="0" i="0"/>
            <a:t> </a:t>
          </a:r>
          <a:r>
            <a:rPr lang="en-US" b="0" i="0"/>
            <a:t>clinical impairment.</a:t>
          </a:r>
          <a:endParaRPr lang="en-US"/>
        </a:p>
      </dgm:t>
    </dgm:pt>
    <dgm:pt modelId="{4EFC2B0E-C9E0-4474-989F-406221E0347A}" type="parTrans" cxnId="{7139CF47-44B0-4607-BE3B-7C04DE451B39}">
      <dgm:prSet/>
      <dgm:spPr/>
      <dgm:t>
        <a:bodyPr/>
        <a:lstStyle/>
        <a:p>
          <a:endParaRPr lang="en-US"/>
        </a:p>
      </dgm:t>
    </dgm:pt>
    <dgm:pt modelId="{758FE870-3F77-4E0F-AECA-5AC606D5BCE2}" type="sibTrans" cxnId="{7139CF47-44B0-4607-BE3B-7C04DE451B39}">
      <dgm:prSet/>
      <dgm:spPr/>
      <dgm:t>
        <a:bodyPr/>
        <a:lstStyle/>
        <a:p>
          <a:endParaRPr lang="en-US"/>
        </a:p>
      </dgm:t>
    </dgm:pt>
    <dgm:pt modelId="{34E8E93F-81AB-4B19-8245-9AB3715943A5}">
      <dgm:prSet/>
      <dgm:spPr/>
      <dgm:t>
        <a:bodyPr/>
        <a:lstStyle/>
        <a:p>
          <a:r>
            <a:rPr lang="en-US"/>
            <a:t>Prevention is</a:t>
          </a:r>
          <a:r>
            <a:rPr lang="zh-CN"/>
            <a:t> </a:t>
          </a:r>
          <a:r>
            <a:rPr lang="en-US"/>
            <a:t>not</a:t>
          </a:r>
          <a:r>
            <a:rPr lang="zh-CN"/>
            <a:t> </a:t>
          </a:r>
          <a:r>
            <a:rPr lang="en-US"/>
            <a:t>possible.</a:t>
          </a:r>
        </a:p>
      </dgm:t>
    </dgm:pt>
    <dgm:pt modelId="{1DA014A2-D25E-4E4A-8F96-972FA5E1B348}" type="parTrans" cxnId="{6DF1357E-6119-4988-A191-0565AE83D13F}">
      <dgm:prSet/>
      <dgm:spPr/>
      <dgm:t>
        <a:bodyPr/>
        <a:lstStyle/>
        <a:p>
          <a:endParaRPr lang="en-US"/>
        </a:p>
      </dgm:t>
    </dgm:pt>
    <dgm:pt modelId="{BF71F0F4-642E-4751-A905-8E751FDF9725}" type="sibTrans" cxnId="{6DF1357E-6119-4988-A191-0565AE83D13F}">
      <dgm:prSet/>
      <dgm:spPr/>
      <dgm:t>
        <a:bodyPr/>
        <a:lstStyle/>
        <a:p>
          <a:endParaRPr lang="en-US"/>
        </a:p>
      </dgm:t>
    </dgm:pt>
    <dgm:pt modelId="{F8D724C1-0FAC-4A5F-9E78-13EB8170E568}">
      <dgm:prSet/>
      <dgm:spPr/>
      <dgm:t>
        <a:bodyPr/>
        <a:lstStyle/>
        <a:p>
          <a:r>
            <a:rPr lang="en-US"/>
            <a:t>Diagnostic accuracy – risks of false positive</a:t>
          </a:r>
          <a:r>
            <a:rPr lang="zh-CN"/>
            <a:t> </a:t>
          </a:r>
          <a:r>
            <a:rPr lang="en-US"/>
            <a:t>cases.</a:t>
          </a:r>
          <a:r>
            <a:rPr lang="zh-CN"/>
            <a:t> </a:t>
          </a:r>
          <a:endParaRPr lang="en-US"/>
        </a:p>
      </dgm:t>
    </dgm:pt>
    <dgm:pt modelId="{A57B2891-10CF-42EF-A7BD-A3D45A12F650}" type="parTrans" cxnId="{15EE6717-9901-4657-B4AA-C66ECBCBECAE}">
      <dgm:prSet/>
      <dgm:spPr/>
      <dgm:t>
        <a:bodyPr/>
        <a:lstStyle/>
        <a:p>
          <a:endParaRPr lang="en-US"/>
        </a:p>
      </dgm:t>
    </dgm:pt>
    <dgm:pt modelId="{5899DF87-53E8-495B-9C6B-B3B19F4DB792}" type="sibTrans" cxnId="{15EE6717-9901-4657-B4AA-C66ECBCBECAE}">
      <dgm:prSet/>
      <dgm:spPr/>
      <dgm:t>
        <a:bodyPr/>
        <a:lstStyle/>
        <a:p>
          <a:endParaRPr lang="en-US"/>
        </a:p>
      </dgm:t>
    </dgm:pt>
    <dgm:pt modelId="{773AA23F-91E8-4C62-AA1B-74236B936C59}">
      <dgm:prSet/>
      <dgm:spPr/>
      <dgm:t>
        <a:bodyPr/>
        <a:lstStyle/>
        <a:p>
          <a:r>
            <a:rPr lang="en-US"/>
            <a:t>Limited</a:t>
          </a:r>
          <a:r>
            <a:rPr lang="zh-CN"/>
            <a:t> </a:t>
          </a:r>
          <a:r>
            <a:rPr lang="en-US"/>
            <a:t>clinical</a:t>
          </a:r>
          <a:r>
            <a:rPr lang="zh-CN"/>
            <a:t> </a:t>
          </a:r>
          <a:r>
            <a:rPr lang="en-US"/>
            <a:t>resources.</a:t>
          </a:r>
        </a:p>
      </dgm:t>
    </dgm:pt>
    <dgm:pt modelId="{3C95F309-CB28-42B1-B2BC-DB682E916322}" type="parTrans" cxnId="{5DC2811F-808C-4C18-8B56-9E27B063BBDD}">
      <dgm:prSet/>
      <dgm:spPr/>
      <dgm:t>
        <a:bodyPr/>
        <a:lstStyle/>
        <a:p>
          <a:endParaRPr lang="en-US"/>
        </a:p>
      </dgm:t>
    </dgm:pt>
    <dgm:pt modelId="{A67DFF86-3608-4A3E-8D0D-D3B4BE6175BB}" type="sibTrans" cxnId="{5DC2811F-808C-4C18-8B56-9E27B063BBDD}">
      <dgm:prSet/>
      <dgm:spPr/>
      <dgm:t>
        <a:bodyPr/>
        <a:lstStyle/>
        <a:p>
          <a:endParaRPr lang="en-US"/>
        </a:p>
      </dgm:t>
    </dgm:pt>
    <dgm:pt modelId="{03BDBAE3-7CF9-3C46-89FE-870B9B4E1E77}" type="pres">
      <dgm:prSet presAssocID="{D33ABAED-5E48-4B0B-9382-4FA8F68F2E85}" presName="matrix" presStyleCnt="0">
        <dgm:presLayoutVars>
          <dgm:chMax val="1"/>
          <dgm:dir/>
          <dgm:resizeHandles val="exact"/>
        </dgm:presLayoutVars>
      </dgm:prSet>
      <dgm:spPr/>
    </dgm:pt>
    <dgm:pt modelId="{5823E5D6-155D-F943-B6DA-2B430E9EA553}" type="pres">
      <dgm:prSet presAssocID="{D33ABAED-5E48-4B0B-9382-4FA8F68F2E85}" presName="diamond" presStyleLbl="bgShp" presStyleIdx="0" presStyleCnt="1"/>
      <dgm:spPr/>
    </dgm:pt>
    <dgm:pt modelId="{632D3D0D-21CA-0B49-BA01-544E9C69E49F}" type="pres">
      <dgm:prSet presAssocID="{D33ABAED-5E48-4B0B-9382-4FA8F68F2E8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CE2084F-9CC3-CD44-8F28-6D406174AA7F}" type="pres">
      <dgm:prSet presAssocID="{D33ABAED-5E48-4B0B-9382-4FA8F68F2E8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0AFEDAD-59A4-304C-A4DA-9165F2FB4DC8}" type="pres">
      <dgm:prSet presAssocID="{D33ABAED-5E48-4B0B-9382-4FA8F68F2E8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67FCA01-C8D9-774E-A1EE-6806A31BFA49}" type="pres">
      <dgm:prSet presAssocID="{D33ABAED-5E48-4B0B-9382-4FA8F68F2E8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53A604-0077-D442-8061-09DF3349077D}" type="presOf" srcId="{773AA23F-91E8-4C62-AA1B-74236B936C59}" destId="{367FCA01-C8D9-774E-A1EE-6806A31BFA49}" srcOrd="0" destOrd="0" presId="urn:microsoft.com/office/officeart/2005/8/layout/matrix3"/>
    <dgm:cxn modelId="{15EE6717-9901-4657-B4AA-C66ECBCBECAE}" srcId="{D33ABAED-5E48-4B0B-9382-4FA8F68F2E85}" destId="{F8D724C1-0FAC-4A5F-9E78-13EB8170E568}" srcOrd="2" destOrd="0" parTransId="{A57B2891-10CF-42EF-A7BD-A3D45A12F650}" sibTransId="{5899DF87-53E8-495B-9C6B-B3B19F4DB792}"/>
    <dgm:cxn modelId="{5DC2811F-808C-4C18-8B56-9E27B063BBDD}" srcId="{D33ABAED-5E48-4B0B-9382-4FA8F68F2E85}" destId="{773AA23F-91E8-4C62-AA1B-74236B936C59}" srcOrd="3" destOrd="0" parTransId="{3C95F309-CB28-42B1-B2BC-DB682E916322}" sibTransId="{A67DFF86-3608-4A3E-8D0D-D3B4BE6175BB}"/>
    <dgm:cxn modelId="{307EDE44-DE57-5D49-90DF-40152AC46CAE}" type="presOf" srcId="{DFEEF3C8-62FE-4B7F-99A4-C8ABFEEFB99E}" destId="{632D3D0D-21CA-0B49-BA01-544E9C69E49F}" srcOrd="0" destOrd="0" presId="urn:microsoft.com/office/officeart/2005/8/layout/matrix3"/>
    <dgm:cxn modelId="{7139CF47-44B0-4607-BE3B-7C04DE451B39}" srcId="{D33ABAED-5E48-4B0B-9382-4FA8F68F2E85}" destId="{DFEEF3C8-62FE-4B7F-99A4-C8ABFEEFB99E}" srcOrd="0" destOrd="0" parTransId="{4EFC2B0E-C9E0-4474-989F-406221E0347A}" sibTransId="{758FE870-3F77-4E0F-AECA-5AC606D5BCE2}"/>
    <dgm:cxn modelId="{745D7F6B-364F-F64E-855E-3A45C5669CFA}" type="presOf" srcId="{F8D724C1-0FAC-4A5F-9E78-13EB8170E568}" destId="{40AFEDAD-59A4-304C-A4DA-9165F2FB4DC8}" srcOrd="0" destOrd="0" presId="urn:microsoft.com/office/officeart/2005/8/layout/matrix3"/>
    <dgm:cxn modelId="{6DF1357E-6119-4988-A191-0565AE83D13F}" srcId="{D33ABAED-5E48-4B0B-9382-4FA8F68F2E85}" destId="{34E8E93F-81AB-4B19-8245-9AB3715943A5}" srcOrd="1" destOrd="0" parTransId="{1DA014A2-D25E-4E4A-8F96-972FA5E1B348}" sibTransId="{BF71F0F4-642E-4751-A905-8E751FDF9725}"/>
    <dgm:cxn modelId="{FEF06088-BD86-8447-9FED-8EEDD23BB936}" type="presOf" srcId="{D33ABAED-5E48-4B0B-9382-4FA8F68F2E85}" destId="{03BDBAE3-7CF9-3C46-89FE-870B9B4E1E77}" srcOrd="0" destOrd="0" presId="urn:microsoft.com/office/officeart/2005/8/layout/matrix3"/>
    <dgm:cxn modelId="{EB730EE4-07C0-1D46-8E2D-06742F4C13AF}" type="presOf" srcId="{34E8E93F-81AB-4B19-8245-9AB3715943A5}" destId="{0CE2084F-9CC3-CD44-8F28-6D406174AA7F}" srcOrd="0" destOrd="0" presId="urn:microsoft.com/office/officeart/2005/8/layout/matrix3"/>
    <dgm:cxn modelId="{ABCE06F8-C0AA-9148-AC14-3722002EA936}" type="presParOf" srcId="{03BDBAE3-7CF9-3C46-89FE-870B9B4E1E77}" destId="{5823E5D6-155D-F943-B6DA-2B430E9EA553}" srcOrd="0" destOrd="0" presId="urn:microsoft.com/office/officeart/2005/8/layout/matrix3"/>
    <dgm:cxn modelId="{587F2767-D87E-6447-905D-C52908804B0A}" type="presParOf" srcId="{03BDBAE3-7CF9-3C46-89FE-870B9B4E1E77}" destId="{632D3D0D-21CA-0B49-BA01-544E9C69E49F}" srcOrd="1" destOrd="0" presId="urn:microsoft.com/office/officeart/2005/8/layout/matrix3"/>
    <dgm:cxn modelId="{27464F54-8DD4-C64B-A9E3-64024E450CD9}" type="presParOf" srcId="{03BDBAE3-7CF9-3C46-89FE-870B9B4E1E77}" destId="{0CE2084F-9CC3-CD44-8F28-6D406174AA7F}" srcOrd="2" destOrd="0" presId="urn:microsoft.com/office/officeart/2005/8/layout/matrix3"/>
    <dgm:cxn modelId="{7728DD42-CCC7-B549-890E-5072D2515510}" type="presParOf" srcId="{03BDBAE3-7CF9-3C46-89FE-870B9B4E1E77}" destId="{40AFEDAD-59A4-304C-A4DA-9165F2FB4DC8}" srcOrd="3" destOrd="0" presId="urn:microsoft.com/office/officeart/2005/8/layout/matrix3"/>
    <dgm:cxn modelId="{569D634E-C846-A948-B413-CBA88335D70F}" type="presParOf" srcId="{03BDBAE3-7CF9-3C46-89FE-870B9B4E1E77}" destId="{367FCA01-C8D9-774E-A1EE-6806A31BFA4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E21289-E239-4D4A-9D50-9C87CD79900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3DF700A-A362-47C3-A858-29778A3D6218}">
      <dgm:prSet/>
      <dgm:spPr/>
      <dgm:t>
        <a:bodyPr/>
        <a:lstStyle/>
        <a:p>
          <a:r>
            <a:rPr lang="en-US"/>
            <a:t>Feature</a:t>
          </a:r>
          <a:r>
            <a:rPr lang="zh-CN"/>
            <a:t> </a:t>
          </a:r>
          <a:r>
            <a:rPr lang="en-US"/>
            <a:t>selection</a:t>
          </a:r>
          <a:r>
            <a:rPr lang="zh-CN"/>
            <a:t> </a:t>
          </a:r>
          <a:r>
            <a:rPr lang="en-US"/>
            <a:t>methods</a:t>
          </a:r>
        </a:p>
      </dgm:t>
    </dgm:pt>
    <dgm:pt modelId="{9D8D6B10-BE89-4DEC-942A-B17EDB483F3A}" type="parTrans" cxnId="{A414C7BD-1B0C-43F6-B1D2-5F992DAB6495}">
      <dgm:prSet/>
      <dgm:spPr/>
      <dgm:t>
        <a:bodyPr/>
        <a:lstStyle/>
        <a:p>
          <a:endParaRPr lang="en-US"/>
        </a:p>
      </dgm:t>
    </dgm:pt>
    <dgm:pt modelId="{CD3CBC6C-F510-4CDC-8E3F-9A146CA1AF09}" type="sibTrans" cxnId="{A414C7BD-1B0C-43F6-B1D2-5F992DAB6495}">
      <dgm:prSet/>
      <dgm:spPr/>
      <dgm:t>
        <a:bodyPr/>
        <a:lstStyle/>
        <a:p>
          <a:endParaRPr lang="en-US"/>
        </a:p>
      </dgm:t>
    </dgm:pt>
    <dgm:pt modelId="{A98F136B-7CB3-457C-99A7-2D80168FC79A}">
      <dgm:prSet/>
      <dgm:spPr/>
      <dgm:t>
        <a:bodyPr/>
        <a:lstStyle/>
        <a:p>
          <a:r>
            <a:rPr lang="en-US"/>
            <a:t>Vector-based</a:t>
          </a:r>
        </a:p>
      </dgm:t>
    </dgm:pt>
    <dgm:pt modelId="{1E73AF46-2BEB-4235-89FA-129AEBD160CD}" type="parTrans" cxnId="{85E9F70A-C8EA-4ECA-A0A1-D55A09FDEF59}">
      <dgm:prSet/>
      <dgm:spPr/>
      <dgm:t>
        <a:bodyPr/>
        <a:lstStyle/>
        <a:p>
          <a:endParaRPr lang="en-US"/>
        </a:p>
      </dgm:t>
    </dgm:pt>
    <dgm:pt modelId="{0D6C2289-604F-4EFF-AC9D-AD2D32E79021}" type="sibTrans" cxnId="{85E9F70A-C8EA-4ECA-A0A1-D55A09FDEF59}">
      <dgm:prSet/>
      <dgm:spPr/>
      <dgm:t>
        <a:bodyPr/>
        <a:lstStyle/>
        <a:p>
          <a:endParaRPr lang="en-US"/>
        </a:p>
      </dgm:t>
    </dgm:pt>
    <dgm:pt modelId="{899706D3-FFCA-40C6-910C-6270D171A516}">
      <dgm:prSet/>
      <dgm:spPr/>
      <dgm:t>
        <a:bodyPr/>
        <a:lstStyle/>
        <a:p>
          <a:r>
            <a:rPr lang="en-US"/>
            <a:t>Single-modality</a:t>
          </a:r>
        </a:p>
      </dgm:t>
    </dgm:pt>
    <dgm:pt modelId="{CFF27136-760E-46FD-BD4C-0AD39B208157}" type="parTrans" cxnId="{457A0CF3-4D69-4EE4-933D-9DE5693F8272}">
      <dgm:prSet/>
      <dgm:spPr/>
      <dgm:t>
        <a:bodyPr/>
        <a:lstStyle/>
        <a:p>
          <a:endParaRPr lang="en-US"/>
        </a:p>
      </dgm:t>
    </dgm:pt>
    <dgm:pt modelId="{0C6EA487-32A9-48CA-82BD-718888512CF1}" type="sibTrans" cxnId="{457A0CF3-4D69-4EE4-933D-9DE5693F8272}">
      <dgm:prSet/>
      <dgm:spPr/>
      <dgm:t>
        <a:bodyPr/>
        <a:lstStyle/>
        <a:p>
          <a:endParaRPr lang="en-US"/>
        </a:p>
      </dgm:t>
    </dgm:pt>
    <dgm:pt modelId="{0DD4F033-CCD6-4B23-A863-112482C5E178}">
      <dgm:prSet/>
      <dgm:spPr/>
      <dgm:t>
        <a:bodyPr/>
        <a:lstStyle/>
        <a:p>
          <a:r>
            <a:rPr lang="en-US"/>
            <a:t>PCA-based</a:t>
          </a:r>
          <a:r>
            <a:rPr lang="zh-CN"/>
            <a:t> </a:t>
          </a:r>
          <a:r>
            <a:rPr lang="en-US"/>
            <a:t>method</a:t>
          </a:r>
        </a:p>
      </dgm:t>
    </dgm:pt>
    <dgm:pt modelId="{56C83ED6-8690-440B-A2CD-17BDC820C088}" type="parTrans" cxnId="{40A39227-9EFF-489C-A88A-B83185D50ABE}">
      <dgm:prSet/>
      <dgm:spPr/>
      <dgm:t>
        <a:bodyPr/>
        <a:lstStyle/>
        <a:p>
          <a:endParaRPr lang="en-US"/>
        </a:p>
      </dgm:t>
    </dgm:pt>
    <dgm:pt modelId="{E812C6D9-A0D4-477F-AF06-3E7B0F5C64FD}" type="sibTrans" cxnId="{40A39227-9EFF-489C-A88A-B83185D50ABE}">
      <dgm:prSet/>
      <dgm:spPr/>
      <dgm:t>
        <a:bodyPr/>
        <a:lstStyle/>
        <a:p>
          <a:endParaRPr lang="en-US"/>
        </a:p>
      </dgm:t>
    </dgm:pt>
    <dgm:pt modelId="{E27343FE-84B1-457C-95C4-2757CBEBFCA3}">
      <dgm:prSet/>
      <dgm:spPr/>
      <dgm:t>
        <a:bodyPr/>
        <a:lstStyle/>
        <a:p>
          <a:r>
            <a:rPr lang="en-US"/>
            <a:t>Feature</a:t>
          </a:r>
          <a:r>
            <a:rPr lang="zh-CN"/>
            <a:t> </a:t>
          </a:r>
          <a:r>
            <a:rPr lang="en-US"/>
            <a:t>projection</a:t>
          </a:r>
        </a:p>
      </dgm:t>
    </dgm:pt>
    <dgm:pt modelId="{12BDE797-8DEC-4A20-838B-FD6C9497CE82}" type="parTrans" cxnId="{3D504A15-4190-4B75-BE7D-B6152DD484F9}">
      <dgm:prSet/>
      <dgm:spPr/>
      <dgm:t>
        <a:bodyPr/>
        <a:lstStyle/>
        <a:p>
          <a:endParaRPr lang="en-US"/>
        </a:p>
      </dgm:t>
    </dgm:pt>
    <dgm:pt modelId="{A3026BFB-3B4A-4A4C-A9B6-E78F29EB3803}" type="sibTrans" cxnId="{3D504A15-4190-4B75-BE7D-B6152DD484F9}">
      <dgm:prSet/>
      <dgm:spPr/>
      <dgm:t>
        <a:bodyPr/>
        <a:lstStyle/>
        <a:p>
          <a:endParaRPr lang="en-US"/>
        </a:p>
      </dgm:t>
    </dgm:pt>
    <dgm:pt modelId="{2786EE04-1D1C-4558-94EE-CFB341945B18}">
      <dgm:prSet/>
      <dgm:spPr/>
      <dgm:t>
        <a:bodyPr/>
        <a:lstStyle/>
        <a:p>
          <a:r>
            <a:rPr lang="en-US"/>
            <a:t>Less</a:t>
          </a:r>
          <a:r>
            <a:rPr lang="zh-CN"/>
            <a:t> </a:t>
          </a:r>
          <a:r>
            <a:rPr lang="en-US"/>
            <a:t>interpretability</a:t>
          </a:r>
        </a:p>
      </dgm:t>
    </dgm:pt>
    <dgm:pt modelId="{9C39D0D3-BC25-405F-B51B-BDA70D03CD58}" type="parTrans" cxnId="{9FE11EF3-850B-4914-B232-368AAAF019B4}">
      <dgm:prSet/>
      <dgm:spPr/>
      <dgm:t>
        <a:bodyPr/>
        <a:lstStyle/>
        <a:p>
          <a:endParaRPr lang="en-US"/>
        </a:p>
      </dgm:t>
    </dgm:pt>
    <dgm:pt modelId="{05BE9DE7-7048-4C51-A6B3-A524BF7ED40F}" type="sibTrans" cxnId="{9FE11EF3-850B-4914-B232-368AAAF019B4}">
      <dgm:prSet/>
      <dgm:spPr/>
      <dgm:t>
        <a:bodyPr/>
        <a:lstStyle/>
        <a:p>
          <a:endParaRPr lang="en-US"/>
        </a:p>
      </dgm:t>
    </dgm:pt>
    <dgm:pt modelId="{B8EEBD41-3ECA-4DFB-8111-6275EF0DA31D}">
      <dgm:prSet/>
      <dgm:spPr/>
      <dgm:t>
        <a:bodyPr/>
        <a:lstStyle/>
        <a:p>
          <a:r>
            <a:rPr lang="en-US"/>
            <a:t>Advanced</a:t>
          </a:r>
          <a:r>
            <a:rPr lang="zh-CN"/>
            <a:t> </a:t>
          </a:r>
          <a:r>
            <a:rPr lang="en-US"/>
            <a:t>models</a:t>
          </a:r>
          <a:r>
            <a:rPr lang="zh-CN"/>
            <a:t> </a:t>
          </a:r>
          <a:r>
            <a:rPr lang="en-US"/>
            <a:t>(CNNs,</a:t>
          </a:r>
          <a:r>
            <a:rPr lang="zh-CN"/>
            <a:t> </a:t>
          </a:r>
          <a:r>
            <a:rPr lang="en-US"/>
            <a:t>GCNs)</a:t>
          </a:r>
        </a:p>
      </dgm:t>
    </dgm:pt>
    <dgm:pt modelId="{2352B247-5322-4679-B638-107B4F199E63}" type="parTrans" cxnId="{B43AAD9F-F89D-4F86-B64C-298EB0DEC46E}">
      <dgm:prSet/>
      <dgm:spPr/>
      <dgm:t>
        <a:bodyPr/>
        <a:lstStyle/>
        <a:p>
          <a:endParaRPr lang="en-US"/>
        </a:p>
      </dgm:t>
    </dgm:pt>
    <dgm:pt modelId="{F6EE492B-546D-437F-8E19-69899ECB003F}" type="sibTrans" cxnId="{B43AAD9F-F89D-4F86-B64C-298EB0DEC46E}">
      <dgm:prSet/>
      <dgm:spPr/>
      <dgm:t>
        <a:bodyPr/>
        <a:lstStyle/>
        <a:p>
          <a:endParaRPr lang="en-US"/>
        </a:p>
      </dgm:t>
    </dgm:pt>
    <dgm:pt modelId="{2DFDF5D8-30DC-4D50-BC24-2628ACDFCD14}">
      <dgm:prSet/>
      <dgm:spPr/>
      <dgm:t>
        <a:bodyPr/>
        <a:lstStyle/>
        <a:p>
          <a:r>
            <a:rPr lang="en-US"/>
            <a:t>High</a:t>
          </a:r>
          <a:r>
            <a:rPr lang="zh-CN"/>
            <a:t> </a:t>
          </a:r>
          <a:r>
            <a:rPr lang="en-US"/>
            <a:t>accuracy</a:t>
          </a:r>
        </a:p>
      </dgm:t>
    </dgm:pt>
    <dgm:pt modelId="{426CFB73-5593-449B-BA05-6CC9E3A64BCD}" type="parTrans" cxnId="{C950C980-3450-4874-9D5B-5C077CE348FF}">
      <dgm:prSet/>
      <dgm:spPr/>
      <dgm:t>
        <a:bodyPr/>
        <a:lstStyle/>
        <a:p>
          <a:endParaRPr lang="en-US"/>
        </a:p>
      </dgm:t>
    </dgm:pt>
    <dgm:pt modelId="{9145552B-F2DF-459D-91B3-6CB4C664F05A}" type="sibTrans" cxnId="{C950C980-3450-4874-9D5B-5C077CE348FF}">
      <dgm:prSet/>
      <dgm:spPr/>
      <dgm:t>
        <a:bodyPr/>
        <a:lstStyle/>
        <a:p>
          <a:endParaRPr lang="en-US"/>
        </a:p>
      </dgm:t>
    </dgm:pt>
    <dgm:pt modelId="{5D841FB9-1055-4DDB-A981-05FAA7325195}">
      <dgm:prSet/>
      <dgm:spPr/>
      <dgm:t>
        <a:bodyPr/>
        <a:lstStyle/>
        <a:p>
          <a:r>
            <a:rPr lang="en-US"/>
            <a:t>No</a:t>
          </a:r>
          <a:r>
            <a:rPr lang="zh-CN"/>
            <a:t> </a:t>
          </a:r>
          <a:r>
            <a:rPr lang="en-US"/>
            <a:t>interpretability</a:t>
          </a:r>
        </a:p>
      </dgm:t>
    </dgm:pt>
    <dgm:pt modelId="{6FCAEB71-E42C-4C84-991E-8EF4BD0FFBF8}" type="parTrans" cxnId="{B1E6A02B-C589-4099-A716-FB60AFFE99B7}">
      <dgm:prSet/>
      <dgm:spPr/>
      <dgm:t>
        <a:bodyPr/>
        <a:lstStyle/>
        <a:p>
          <a:endParaRPr lang="en-US"/>
        </a:p>
      </dgm:t>
    </dgm:pt>
    <dgm:pt modelId="{EE9BBEE5-A283-44A9-B45B-E468D7712961}" type="sibTrans" cxnId="{B1E6A02B-C589-4099-A716-FB60AFFE99B7}">
      <dgm:prSet/>
      <dgm:spPr/>
      <dgm:t>
        <a:bodyPr/>
        <a:lstStyle/>
        <a:p>
          <a:endParaRPr lang="en-US"/>
        </a:p>
      </dgm:t>
    </dgm:pt>
    <dgm:pt modelId="{9C2A2DDF-3AD8-3F46-AD4D-C6F44FD829D2}" type="pres">
      <dgm:prSet presAssocID="{53E21289-E239-4D4A-9D50-9C87CD79900C}" presName="linear" presStyleCnt="0">
        <dgm:presLayoutVars>
          <dgm:animLvl val="lvl"/>
          <dgm:resizeHandles val="exact"/>
        </dgm:presLayoutVars>
      </dgm:prSet>
      <dgm:spPr/>
    </dgm:pt>
    <dgm:pt modelId="{B4B3C651-F54D-BE49-9315-C9988EC95EA7}" type="pres">
      <dgm:prSet presAssocID="{F3DF700A-A362-47C3-A858-29778A3D62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B963345-729C-6A43-86BB-0B414D515080}" type="pres">
      <dgm:prSet presAssocID="{F3DF700A-A362-47C3-A858-29778A3D6218}" presName="childText" presStyleLbl="revTx" presStyleIdx="0" presStyleCnt="3">
        <dgm:presLayoutVars>
          <dgm:bulletEnabled val="1"/>
        </dgm:presLayoutVars>
      </dgm:prSet>
      <dgm:spPr/>
    </dgm:pt>
    <dgm:pt modelId="{53D114B6-9E0D-B74A-B589-039DA49F7B86}" type="pres">
      <dgm:prSet presAssocID="{0DD4F033-CCD6-4B23-A863-112482C5E1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C21577A-7CF2-7A40-BCBD-25FE770C404A}" type="pres">
      <dgm:prSet presAssocID="{0DD4F033-CCD6-4B23-A863-112482C5E178}" presName="childText" presStyleLbl="revTx" presStyleIdx="1" presStyleCnt="3">
        <dgm:presLayoutVars>
          <dgm:bulletEnabled val="1"/>
        </dgm:presLayoutVars>
      </dgm:prSet>
      <dgm:spPr/>
    </dgm:pt>
    <dgm:pt modelId="{6C185637-774C-D344-B627-24DD26BF9B8E}" type="pres">
      <dgm:prSet presAssocID="{B8EEBD41-3ECA-4DFB-8111-6275EF0DA31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C2E5F1F-31C1-9C40-AFF6-16397A332622}" type="pres">
      <dgm:prSet presAssocID="{B8EEBD41-3ECA-4DFB-8111-6275EF0DA31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5E9F70A-C8EA-4ECA-A0A1-D55A09FDEF59}" srcId="{F3DF700A-A362-47C3-A858-29778A3D6218}" destId="{A98F136B-7CB3-457C-99A7-2D80168FC79A}" srcOrd="0" destOrd="0" parTransId="{1E73AF46-2BEB-4235-89FA-129AEBD160CD}" sibTransId="{0D6C2289-604F-4EFF-AC9D-AD2D32E79021}"/>
    <dgm:cxn modelId="{3D504A15-4190-4B75-BE7D-B6152DD484F9}" srcId="{0DD4F033-CCD6-4B23-A863-112482C5E178}" destId="{E27343FE-84B1-457C-95C4-2757CBEBFCA3}" srcOrd="0" destOrd="0" parTransId="{12BDE797-8DEC-4A20-838B-FD6C9497CE82}" sibTransId="{A3026BFB-3B4A-4A4C-A9B6-E78F29EB3803}"/>
    <dgm:cxn modelId="{40A39227-9EFF-489C-A88A-B83185D50ABE}" srcId="{53E21289-E239-4D4A-9D50-9C87CD79900C}" destId="{0DD4F033-CCD6-4B23-A863-112482C5E178}" srcOrd="1" destOrd="0" parTransId="{56C83ED6-8690-440B-A2CD-17BDC820C088}" sibTransId="{E812C6D9-A0D4-477F-AF06-3E7B0F5C64FD}"/>
    <dgm:cxn modelId="{B1E6A02B-C589-4099-A716-FB60AFFE99B7}" srcId="{B8EEBD41-3ECA-4DFB-8111-6275EF0DA31D}" destId="{5D841FB9-1055-4DDB-A981-05FAA7325195}" srcOrd="1" destOrd="0" parTransId="{6FCAEB71-E42C-4C84-991E-8EF4BD0FFBF8}" sibTransId="{EE9BBEE5-A283-44A9-B45B-E468D7712961}"/>
    <dgm:cxn modelId="{FB53634A-0599-BD44-A4F4-C71F8F2103D1}" type="presOf" srcId="{E27343FE-84B1-457C-95C4-2757CBEBFCA3}" destId="{7C21577A-7CF2-7A40-BCBD-25FE770C404A}" srcOrd="0" destOrd="0" presId="urn:microsoft.com/office/officeart/2005/8/layout/vList2"/>
    <dgm:cxn modelId="{09656871-6AFA-DE40-8D60-00B03BD63951}" type="presOf" srcId="{5D841FB9-1055-4DDB-A981-05FAA7325195}" destId="{1C2E5F1F-31C1-9C40-AFF6-16397A332622}" srcOrd="0" destOrd="1" presId="urn:microsoft.com/office/officeart/2005/8/layout/vList2"/>
    <dgm:cxn modelId="{50B8CC75-40D5-9447-AE1F-4E23EAEC6016}" type="presOf" srcId="{A98F136B-7CB3-457C-99A7-2D80168FC79A}" destId="{BB963345-729C-6A43-86BB-0B414D515080}" srcOrd="0" destOrd="0" presId="urn:microsoft.com/office/officeart/2005/8/layout/vList2"/>
    <dgm:cxn modelId="{C950C980-3450-4874-9D5B-5C077CE348FF}" srcId="{B8EEBD41-3ECA-4DFB-8111-6275EF0DA31D}" destId="{2DFDF5D8-30DC-4D50-BC24-2628ACDFCD14}" srcOrd="0" destOrd="0" parTransId="{426CFB73-5593-449B-BA05-6CC9E3A64BCD}" sibTransId="{9145552B-F2DF-459D-91B3-6CB4C664F05A}"/>
    <dgm:cxn modelId="{CB16E896-E611-B145-9BDE-B3C13AA7291C}" type="presOf" srcId="{F3DF700A-A362-47C3-A858-29778A3D6218}" destId="{B4B3C651-F54D-BE49-9315-C9988EC95EA7}" srcOrd="0" destOrd="0" presId="urn:microsoft.com/office/officeart/2005/8/layout/vList2"/>
    <dgm:cxn modelId="{B43AAD9F-F89D-4F86-B64C-298EB0DEC46E}" srcId="{53E21289-E239-4D4A-9D50-9C87CD79900C}" destId="{B8EEBD41-3ECA-4DFB-8111-6275EF0DA31D}" srcOrd="2" destOrd="0" parTransId="{2352B247-5322-4679-B638-107B4F199E63}" sibTransId="{F6EE492B-546D-437F-8E19-69899ECB003F}"/>
    <dgm:cxn modelId="{C1CB40A0-0283-0E47-9580-320BDDB09985}" type="presOf" srcId="{53E21289-E239-4D4A-9D50-9C87CD79900C}" destId="{9C2A2DDF-3AD8-3F46-AD4D-C6F44FD829D2}" srcOrd="0" destOrd="0" presId="urn:microsoft.com/office/officeart/2005/8/layout/vList2"/>
    <dgm:cxn modelId="{EEB5A9A1-1404-5E4D-A9B2-61B4B75CB13B}" type="presOf" srcId="{B8EEBD41-3ECA-4DFB-8111-6275EF0DA31D}" destId="{6C185637-774C-D344-B627-24DD26BF9B8E}" srcOrd="0" destOrd="0" presId="urn:microsoft.com/office/officeart/2005/8/layout/vList2"/>
    <dgm:cxn modelId="{A414C7BD-1B0C-43F6-B1D2-5F992DAB6495}" srcId="{53E21289-E239-4D4A-9D50-9C87CD79900C}" destId="{F3DF700A-A362-47C3-A858-29778A3D6218}" srcOrd="0" destOrd="0" parTransId="{9D8D6B10-BE89-4DEC-942A-B17EDB483F3A}" sibTransId="{CD3CBC6C-F510-4CDC-8E3F-9A146CA1AF09}"/>
    <dgm:cxn modelId="{65CBE9C7-DC4E-6E44-8A68-5D59A4949E30}" type="presOf" srcId="{2786EE04-1D1C-4558-94EE-CFB341945B18}" destId="{7C21577A-7CF2-7A40-BCBD-25FE770C404A}" srcOrd="0" destOrd="1" presId="urn:microsoft.com/office/officeart/2005/8/layout/vList2"/>
    <dgm:cxn modelId="{4E066FCA-443C-4F43-9100-686C46CDEBD8}" type="presOf" srcId="{2DFDF5D8-30DC-4D50-BC24-2628ACDFCD14}" destId="{1C2E5F1F-31C1-9C40-AFF6-16397A332622}" srcOrd="0" destOrd="0" presId="urn:microsoft.com/office/officeart/2005/8/layout/vList2"/>
    <dgm:cxn modelId="{2AA930D2-67B0-C748-B40E-1B26337A690A}" type="presOf" srcId="{0DD4F033-CCD6-4B23-A863-112482C5E178}" destId="{53D114B6-9E0D-B74A-B589-039DA49F7B86}" srcOrd="0" destOrd="0" presId="urn:microsoft.com/office/officeart/2005/8/layout/vList2"/>
    <dgm:cxn modelId="{66E76CD5-5C01-F747-82BC-5438EB51EEA0}" type="presOf" srcId="{899706D3-FFCA-40C6-910C-6270D171A516}" destId="{BB963345-729C-6A43-86BB-0B414D515080}" srcOrd="0" destOrd="1" presId="urn:microsoft.com/office/officeart/2005/8/layout/vList2"/>
    <dgm:cxn modelId="{457A0CF3-4D69-4EE4-933D-9DE5693F8272}" srcId="{F3DF700A-A362-47C3-A858-29778A3D6218}" destId="{899706D3-FFCA-40C6-910C-6270D171A516}" srcOrd="1" destOrd="0" parTransId="{CFF27136-760E-46FD-BD4C-0AD39B208157}" sibTransId="{0C6EA487-32A9-48CA-82BD-718888512CF1}"/>
    <dgm:cxn modelId="{9FE11EF3-850B-4914-B232-368AAAF019B4}" srcId="{0DD4F033-CCD6-4B23-A863-112482C5E178}" destId="{2786EE04-1D1C-4558-94EE-CFB341945B18}" srcOrd="1" destOrd="0" parTransId="{9C39D0D3-BC25-405F-B51B-BDA70D03CD58}" sibTransId="{05BE9DE7-7048-4C51-A6B3-A524BF7ED40F}"/>
    <dgm:cxn modelId="{2ABAA40F-74D4-2A40-B8B4-8242DF273153}" type="presParOf" srcId="{9C2A2DDF-3AD8-3F46-AD4D-C6F44FD829D2}" destId="{B4B3C651-F54D-BE49-9315-C9988EC95EA7}" srcOrd="0" destOrd="0" presId="urn:microsoft.com/office/officeart/2005/8/layout/vList2"/>
    <dgm:cxn modelId="{A449F32D-7319-AA49-B1B8-2E6A37CF1A91}" type="presParOf" srcId="{9C2A2DDF-3AD8-3F46-AD4D-C6F44FD829D2}" destId="{BB963345-729C-6A43-86BB-0B414D515080}" srcOrd="1" destOrd="0" presId="urn:microsoft.com/office/officeart/2005/8/layout/vList2"/>
    <dgm:cxn modelId="{130CCF27-D164-AC4C-B057-66FE4409D535}" type="presParOf" srcId="{9C2A2DDF-3AD8-3F46-AD4D-C6F44FD829D2}" destId="{53D114B6-9E0D-B74A-B589-039DA49F7B86}" srcOrd="2" destOrd="0" presId="urn:microsoft.com/office/officeart/2005/8/layout/vList2"/>
    <dgm:cxn modelId="{7731D3BA-CBE9-5449-A888-1B02E7688E31}" type="presParOf" srcId="{9C2A2DDF-3AD8-3F46-AD4D-C6F44FD829D2}" destId="{7C21577A-7CF2-7A40-BCBD-25FE770C404A}" srcOrd="3" destOrd="0" presId="urn:microsoft.com/office/officeart/2005/8/layout/vList2"/>
    <dgm:cxn modelId="{33341CE5-1168-A144-B97B-58F1ACB2D92A}" type="presParOf" srcId="{9C2A2DDF-3AD8-3F46-AD4D-C6F44FD829D2}" destId="{6C185637-774C-D344-B627-24DD26BF9B8E}" srcOrd="4" destOrd="0" presId="urn:microsoft.com/office/officeart/2005/8/layout/vList2"/>
    <dgm:cxn modelId="{831F874F-B0C3-F741-B017-DC5CA5475A1B}" type="presParOf" srcId="{9C2A2DDF-3AD8-3F46-AD4D-C6F44FD829D2}" destId="{1C2E5F1F-31C1-9C40-AFF6-16397A33262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AC0676-E927-43CF-B9A6-99AD20310910}" type="doc">
      <dgm:prSet loTypeId="urn:microsoft.com/office/officeart/2005/8/layout/process4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98E7F73-ADC7-4264-8719-2F6EB836263F}">
      <dgm:prSet custT="1"/>
      <dgm:spPr/>
      <dgm:t>
        <a:bodyPr/>
        <a:lstStyle/>
        <a:p>
          <a:r>
            <a:rPr lang="en-US" sz="2400" dirty="0"/>
            <a:t>692 non-Hispanic Caucasian participants in the Alzheimer’s Disease Neuroimaging Initiative (ADNI) database</a:t>
          </a:r>
        </a:p>
      </dgm:t>
    </dgm:pt>
    <dgm:pt modelId="{052DFB37-8AB5-4416-836D-6420A6069BBB}" type="parTrans" cxnId="{5682FCA3-AFC3-4869-B548-F20AA5EEBD38}">
      <dgm:prSet/>
      <dgm:spPr/>
      <dgm:t>
        <a:bodyPr/>
        <a:lstStyle/>
        <a:p>
          <a:endParaRPr lang="en-US" sz="2400"/>
        </a:p>
      </dgm:t>
    </dgm:pt>
    <dgm:pt modelId="{518EF70A-8B05-4EA6-AAEE-1393841356FD}" type="sibTrans" cxnId="{5682FCA3-AFC3-4869-B548-F20AA5EEBD38}">
      <dgm:prSet/>
      <dgm:spPr/>
      <dgm:t>
        <a:bodyPr/>
        <a:lstStyle/>
        <a:p>
          <a:endParaRPr lang="en-US" sz="2400"/>
        </a:p>
      </dgm:t>
    </dgm:pt>
    <dgm:pt modelId="{2B49F55D-1D7D-4D7E-8688-44CE0116A04C}">
      <dgm:prSet custT="1"/>
      <dgm:spPr/>
      <dgm:t>
        <a:bodyPr/>
        <a:lstStyle/>
        <a:p>
          <a:r>
            <a:rPr lang="en-US" sz="1600" dirty="0"/>
            <a:t>163 CN</a:t>
          </a:r>
        </a:p>
      </dgm:t>
    </dgm:pt>
    <dgm:pt modelId="{3A476107-19A9-4971-8D8A-372DE2167F06}" type="parTrans" cxnId="{1EBF18FB-74B3-4EB8-AB19-CE15572CB731}">
      <dgm:prSet/>
      <dgm:spPr/>
      <dgm:t>
        <a:bodyPr/>
        <a:lstStyle/>
        <a:p>
          <a:endParaRPr lang="en-US" sz="2400"/>
        </a:p>
      </dgm:t>
    </dgm:pt>
    <dgm:pt modelId="{A8A3892E-BB50-4114-B324-A93E1A3A651F}" type="sibTrans" cxnId="{1EBF18FB-74B3-4EB8-AB19-CE15572CB731}">
      <dgm:prSet/>
      <dgm:spPr/>
      <dgm:t>
        <a:bodyPr/>
        <a:lstStyle/>
        <a:p>
          <a:endParaRPr lang="en-US" sz="2400"/>
        </a:p>
      </dgm:t>
    </dgm:pt>
    <dgm:pt modelId="{708A4622-6EF2-4721-BC4B-71614394AF9C}">
      <dgm:prSet custT="1"/>
      <dgm:spPr/>
      <dgm:t>
        <a:bodyPr/>
        <a:lstStyle/>
        <a:p>
          <a:r>
            <a:rPr lang="en-US" sz="1600" dirty="0"/>
            <a:t>73 SMC</a:t>
          </a:r>
        </a:p>
      </dgm:t>
    </dgm:pt>
    <dgm:pt modelId="{E41DC534-6CCD-407F-9B9C-FB15C41F0A7B}" type="parTrans" cxnId="{B436ADFA-D555-4660-BE2A-EB67CEB72743}">
      <dgm:prSet/>
      <dgm:spPr/>
      <dgm:t>
        <a:bodyPr/>
        <a:lstStyle/>
        <a:p>
          <a:endParaRPr lang="en-US" sz="2400"/>
        </a:p>
      </dgm:t>
    </dgm:pt>
    <dgm:pt modelId="{EB1392DD-554C-40AC-9EDA-BE8159B58641}" type="sibTrans" cxnId="{B436ADFA-D555-4660-BE2A-EB67CEB72743}">
      <dgm:prSet/>
      <dgm:spPr/>
      <dgm:t>
        <a:bodyPr/>
        <a:lstStyle/>
        <a:p>
          <a:endParaRPr lang="en-US" sz="2400"/>
        </a:p>
      </dgm:t>
    </dgm:pt>
    <dgm:pt modelId="{EF77A122-DCA0-4280-A12B-74567DDCFAA4}">
      <dgm:prSet custT="1"/>
      <dgm:spPr/>
      <dgm:t>
        <a:bodyPr/>
        <a:lstStyle/>
        <a:p>
          <a:r>
            <a:rPr lang="en-US" sz="1600"/>
            <a:t>214 EMCI</a:t>
          </a:r>
          <a:r>
            <a:rPr lang="zh-CN" sz="1600"/>
            <a:t> </a:t>
          </a:r>
          <a:endParaRPr lang="en-US" sz="1600"/>
        </a:p>
      </dgm:t>
    </dgm:pt>
    <dgm:pt modelId="{5D317B50-A30E-4BA0-B5F8-6481127276AF}" type="parTrans" cxnId="{88B909CD-78D4-4A44-8331-5AE6D1558D67}">
      <dgm:prSet/>
      <dgm:spPr/>
      <dgm:t>
        <a:bodyPr/>
        <a:lstStyle/>
        <a:p>
          <a:endParaRPr lang="en-US" sz="2400"/>
        </a:p>
      </dgm:t>
    </dgm:pt>
    <dgm:pt modelId="{D9ABFE2D-6314-4DF4-8C3D-612E92BBAFAC}" type="sibTrans" cxnId="{88B909CD-78D4-4A44-8331-5AE6D1558D67}">
      <dgm:prSet/>
      <dgm:spPr/>
      <dgm:t>
        <a:bodyPr/>
        <a:lstStyle/>
        <a:p>
          <a:endParaRPr lang="en-US" sz="2400"/>
        </a:p>
      </dgm:t>
    </dgm:pt>
    <dgm:pt modelId="{48F39AFC-C9D2-4961-A2A6-89D72F847A8A}">
      <dgm:prSet custT="1"/>
      <dgm:spPr/>
      <dgm:t>
        <a:bodyPr/>
        <a:lstStyle/>
        <a:p>
          <a:r>
            <a:rPr lang="en-US" sz="1600"/>
            <a:t>149 LMCI</a:t>
          </a:r>
        </a:p>
      </dgm:t>
    </dgm:pt>
    <dgm:pt modelId="{9A88C666-A05D-45AC-A0CE-F00AB6B1022F}" type="parTrans" cxnId="{E958C6C4-E428-4AD7-8788-85599B79077D}">
      <dgm:prSet/>
      <dgm:spPr/>
      <dgm:t>
        <a:bodyPr/>
        <a:lstStyle/>
        <a:p>
          <a:endParaRPr lang="en-US" sz="2400"/>
        </a:p>
      </dgm:t>
    </dgm:pt>
    <dgm:pt modelId="{5EE462D3-0609-452B-AD23-1984976E419A}" type="sibTrans" cxnId="{E958C6C4-E428-4AD7-8788-85599B79077D}">
      <dgm:prSet/>
      <dgm:spPr/>
      <dgm:t>
        <a:bodyPr/>
        <a:lstStyle/>
        <a:p>
          <a:endParaRPr lang="en-US" sz="2400"/>
        </a:p>
      </dgm:t>
    </dgm:pt>
    <dgm:pt modelId="{DD4AB551-FF58-482D-9223-DD037A964C7D}">
      <dgm:prSet custT="1"/>
      <dgm:spPr/>
      <dgm:t>
        <a:bodyPr/>
        <a:lstStyle/>
        <a:p>
          <a:r>
            <a:rPr lang="en-US" sz="1600"/>
            <a:t>93</a:t>
          </a:r>
          <a:r>
            <a:rPr lang="zh-CN" sz="1600"/>
            <a:t> </a:t>
          </a:r>
          <a:r>
            <a:rPr lang="en-US" sz="1600"/>
            <a:t>AD patients</a:t>
          </a:r>
        </a:p>
      </dgm:t>
    </dgm:pt>
    <dgm:pt modelId="{3D0BA3DD-8650-4100-BA16-5E2459055B7C}" type="parTrans" cxnId="{F2A9C335-4BDF-464E-A622-CDBE8DB8EE8E}">
      <dgm:prSet/>
      <dgm:spPr/>
      <dgm:t>
        <a:bodyPr/>
        <a:lstStyle/>
        <a:p>
          <a:endParaRPr lang="en-US" sz="2400"/>
        </a:p>
      </dgm:t>
    </dgm:pt>
    <dgm:pt modelId="{06D84404-C3F1-45A1-9801-6D79A0712606}" type="sibTrans" cxnId="{F2A9C335-4BDF-464E-A622-CDBE8DB8EE8E}">
      <dgm:prSet/>
      <dgm:spPr/>
      <dgm:t>
        <a:bodyPr/>
        <a:lstStyle/>
        <a:p>
          <a:endParaRPr lang="en-US" sz="2400"/>
        </a:p>
      </dgm:t>
    </dgm:pt>
    <dgm:pt modelId="{726C74B0-9700-48BC-8398-F5F42AB72245}">
      <dgm:prSet custT="1"/>
      <dgm:spPr/>
      <dgm:t>
        <a:bodyPr/>
        <a:lstStyle/>
        <a:p>
          <a:r>
            <a:rPr lang="en-US" sz="2400" dirty="0"/>
            <a:t>3 modalities of imaging data</a:t>
          </a:r>
          <a:r>
            <a:rPr lang="en-US" sz="2800" dirty="0"/>
            <a:t>	</a:t>
          </a:r>
        </a:p>
      </dgm:t>
    </dgm:pt>
    <dgm:pt modelId="{EA6DC4E5-A8D4-46F7-ADDA-F682AD350129}" type="parTrans" cxnId="{F0958205-0143-4298-B57D-77D7B72BC056}">
      <dgm:prSet/>
      <dgm:spPr/>
      <dgm:t>
        <a:bodyPr/>
        <a:lstStyle/>
        <a:p>
          <a:endParaRPr lang="en-US" sz="2400"/>
        </a:p>
      </dgm:t>
    </dgm:pt>
    <dgm:pt modelId="{AD7C6BE6-C2C6-4D52-9E07-7EFD9B4509A9}" type="sibTrans" cxnId="{F0958205-0143-4298-B57D-77D7B72BC056}">
      <dgm:prSet/>
      <dgm:spPr/>
      <dgm:t>
        <a:bodyPr/>
        <a:lstStyle/>
        <a:p>
          <a:endParaRPr lang="en-US" sz="2400"/>
        </a:p>
      </dgm:t>
    </dgm:pt>
    <dgm:pt modelId="{0C4E299E-4D27-42AB-B27B-2D93637C8E78}">
      <dgm:prSet custT="1"/>
      <dgm:spPr/>
      <dgm:t>
        <a:bodyPr/>
        <a:lstStyle/>
        <a:p>
          <a:r>
            <a:rPr lang="en-US" sz="1600"/>
            <a:t>structural Magnetic Resonance Imaging (VBM-MRI)</a:t>
          </a:r>
        </a:p>
      </dgm:t>
    </dgm:pt>
    <dgm:pt modelId="{FE1C3D68-E412-4C46-BA4D-77147BB9D7A3}" type="parTrans" cxnId="{20810659-2957-438B-9EE0-8AB7C4F5F0FA}">
      <dgm:prSet/>
      <dgm:spPr/>
      <dgm:t>
        <a:bodyPr/>
        <a:lstStyle/>
        <a:p>
          <a:endParaRPr lang="en-US" sz="2400"/>
        </a:p>
      </dgm:t>
    </dgm:pt>
    <dgm:pt modelId="{E47438C2-F44D-443D-806A-7ABDBD06BCF0}" type="sibTrans" cxnId="{20810659-2957-438B-9EE0-8AB7C4F5F0FA}">
      <dgm:prSet/>
      <dgm:spPr/>
      <dgm:t>
        <a:bodyPr/>
        <a:lstStyle/>
        <a:p>
          <a:endParaRPr lang="en-US" sz="2400"/>
        </a:p>
      </dgm:t>
    </dgm:pt>
    <dgm:pt modelId="{3E15975C-B045-46FB-A0AD-E2745C76402F}">
      <dgm:prSet custT="1"/>
      <dgm:spPr/>
      <dgm:t>
        <a:bodyPr/>
        <a:lstStyle/>
        <a:p>
          <a:r>
            <a:rPr lang="en-US" sz="1600" dirty="0"/>
            <a:t>18 F-fluorodeoxyglucose Positron Emission Tomography (FDG-PET) </a:t>
          </a:r>
        </a:p>
      </dgm:t>
    </dgm:pt>
    <dgm:pt modelId="{150D9715-673E-4B94-A669-5C8B5564AAC0}" type="parTrans" cxnId="{98642FDC-4171-43BC-93F1-E99135C481EF}">
      <dgm:prSet/>
      <dgm:spPr/>
      <dgm:t>
        <a:bodyPr/>
        <a:lstStyle/>
        <a:p>
          <a:endParaRPr lang="en-US" sz="2400"/>
        </a:p>
      </dgm:t>
    </dgm:pt>
    <dgm:pt modelId="{8878318D-5115-4CD0-839B-C881747C8076}" type="sibTrans" cxnId="{98642FDC-4171-43BC-93F1-E99135C481EF}">
      <dgm:prSet/>
      <dgm:spPr/>
      <dgm:t>
        <a:bodyPr/>
        <a:lstStyle/>
        <a:p>
          <a:endParaRPr lang="en-US" sz="2400"/>
        </a:p>
      </dgm:t>
    </dgm:pt>
    <dgm:pt modelId="{231779BE-5F68-4CD7-9378-816846E75330}">
      <dgm:prSet custT="1"/>
      <dgm:spPr/>
      <dgm:t>
        <a:bodyPr/>
        <a:lstStyle/>
        <a:p>
          <a:r>
            <a:rPr lang="en-US" sz="1600"/>
            <a:t>18 F-florbetapir PET (AV45-PET)</a:t>
          </a:r>
        </a:p>
      </dgm:t>
    </dgm:pt>
    <dgm:pt modelId="{1F3533EC-E7E9-4BD2-B344-8EAD571A499D}" type="parTrans" cxnId="{48354955-1A17-41D6-95FA-632F8C4660D9}">
      <dgm:prSet/>
      <dgm:spPr/>
      <dgm:t>
        <a:bodyPr/>
        <a:lstStyle/>
        <a:p>
          <a:endParaRPr lang="en-US" sz="2400"/>
        </a:p>
      </dgm:t>
    </dgm:pt>
    <dgm:pt modelId="{9C74FC09-DE5D-4D98-AA0D-F91CD06667CC}" type="sibTrans" cxnId="{48354955-1A17-41D6-95FA-632F8C4660D9}">
      <dgm:prSet/>
      <dgm:spPr/>
      <dgm:t>
        <a:bodyPr/>
        <a:lstStyle/>
        <a:p>
          <a:endParaRPr lang="en-US" sz="2400"/>
        </a:p>
      </dgm:t>
    </dgm:pt>
    <dgm:pt modelId="{77E806BA-9C02-E047-8BAA-18A252307666}" type="pres">
      <dgm:prSet presAssocID="{30AC0676-E927-43CF-B9A6-99AD20310910}" presName="Name0" presStyleCnt="0">
        <dgm:presLayoutVars>
          <dgm:dir/>
          <dgm:animLvl val="lvl"/>
          <dgm:resizeHandles val="exact"/>
        </dgm:presLayoutVars>
      </dgm:prSet>
      <dgm:spPr/>
    </dgm:pt>
    <dgm:pt modelId="{CCB3C6BC-D330-684C-9AAB-8F9087A431D0}" type="pres">
      <dgm:prSet presAssocID="{726C74B0-9700-48BC-8398-F5F42AB72245}" presName="boxAndChildren" presStyleCnt="0"/>
      <dgm:spPr/>
    </dgm:pt>
    <dgm:pt modelId="{65A6D580-C222-604F-B3CE-C29C7B08ABAD}" type="pres">
      <dgm:prSet presAssocID="{726C74B0-9700-48BC-8398-F5F42AB72245}" presName="parentTextBox" presStyleLbl="node1" presStyleIdx="0" presStyleCnt="2"/>
      <dgm:spPr/>
    </dgm:pt>
    <dgm:pt modelId="{50AD3C6B-F20B-194A-A72C-A56440CDD984}" type="pres">
      <dgm:prSet presAssocID="{726C74B0-9700-48BC-8398-F5F42AB72245}" presName="entireBox" presStyleLbl="node1" presStyleIdx="0" presStyleCnt="2" custScaleY="94912" custLinFactNeighborY="514"/>
      <dgm:spPr/>
    </dgm:pt>
    <dgm:pt modelId="{941FB453-A974-F64B-9812-3F3A9F9E9CB9}" type="pres">
      <dgm:prSet presAssocID="{726C74B0-9700-48BC-8398-F5F42AB72245}" presName="descendantBox" presStyleCnt="0"/>
      <dgm:spPr/>
    </dgm:pt>
    <dgm:pt modelId="{4997F072-59FE-294B-94F9-A1D397E9514E}" type="pres">
      <dgm:prSet presAssocID="{0C4E299E-4D27-42AB-B27B-2D93637C8E78}" presName="childTextBox" presStyleLbl="fgAccFollowNode1" presStyleIdx="0" presStyleCnt="8">
        <dgm:presLayoutVars>
          <dgm:bulletEnabled val="1"/>
        </dgm:presLayoutVars>
      </dgm:prSet>
      <dgm:spPr/>
    </dgm:pt>
    <dgm:pt modelId="{50717E83-56F2-6A42-B6FC-AC48B3A482B4}" type="pres">
      <dgm:prSet presAssocID="{3E15975C-B045-46FB-A0AD-E2745C76402F}" presName="childTextBox" presStyleLbl="fgAccFollowNode1" presStyleIdx="1" presStyleCnt="8" custScaleX="122212">
        <dgm:presLayoutVars>
          <dgm:bulletEnabled val="1"/>
        </dgm:presLayoutVars>
      </dgm:prSet>
      <dgm:spPr/>
    </dgm:pt>
    <dgm:pt modelId="{8BD0B2DD-5514-1349-B3FC-1F9D18DC1C44}" type="pres">
      <dgm:prSet presAssocID="{231779BE-5F68-4CD7-9378-816846E75330}" presName="childTextBox" presStyleLbl="fgAccFollowNode1" presStyleIdx="2" presStyleCnt="8">
        <dgm:presLayoutVars>
          <dgm:bulletEnabled val="1"/>
        </dgm:presLayoutVars>
      </dgm:prSet>
      <dgm:spPr/>
    </dgm:pt>
    <dgm:pt modelId="{398135B1-70CF-2744-81B7-76BE9EFA3065}" type="pres">
      <dgm:prSet presAssocID="{518EF70A-8B05-4EA6-AAEE-1393841356FD}" presName="sp" presStyleCnt="0"/>
      <dgm:spPr/>
    </dgm:pt>
    <dgm:pt modelId="{DF3B2C83-394D-A544-99AC-C9A0664EFA28}" type="pres">
      <dgm:prSet presAssocID="{498E7F73-ADC7-4264-8719-2F6EB836263F}" presName="arrowAndChildren" presStyleCnt="0"/>
      <dgm:spPr/>
    </dgm:pt>
    <dgm:pt modelId="{A744ED2A-4369-6F4B-842B-3F9782F97088}" type="pres">
      <dgm:prSet presAssocID="{498E7F73-ADC7-4264-8719-2F6EB836263F}" presName="parentTextArrow" presStyleLbl="node1" presStyleIdx="0" presStyleCnt="2"/>
      <dgm:spPr/>
    </dgm:pt>
    <dgm:pt modelId="{6E4DC0C3-19E6-9946-8629-4A002AAA987A}" type="pres">
      <dgm:prSet presAssocID="{498E7F73-ADC7-4264-8719-2F6EB836263F}" presName="arrow" presStyleLbl="node1" presStyleIdx="1" presStyleCnt="2" custScaleY="90361"/>
      <dgm:spPr/>
    </dgm:pt>
    <dgm:pt modelId="{E77BBA2A-8625-9D45-A970-620BD021A227}" type="pres">
      <dgm:prSet presAssocID="{498E7F73-ADC7-4264-8719-2F6EB836263F}" presName="descendantArrow" presStyleCnt="0"/>
      <dgm:spPr/>
    </dgm:pt>
    <dgm:pt modelId="{A045A2C8-12E3-5E43-9264-C32270817313}" type="pres">
      <dgm:prSet presAssocID="{2B49F55D-1D7D-4D7E-8688-44CE0116A04C}" presName="childTextArrow" presStyleLbl="fgAccFollowNode1" presStyleIdx="3" presStyleCnt="8" custScaleX="82635">
        <dgm:presLayoutVars>
          <dgm:bulletEnabled val="1"/>
        </dgm:presLayoutVars>
      </dgm:prSet>
      <dgm:spPr/>
    </dgm:pt>
    <dgm:pt modelId="{6036DD7E-0914-3843-9572-AD1061E7CA63}" type="pres">
      <dgm:prSet presAssocID="{708A4622-6EF2-4721-BC4B-71614394AF9C}" presName="childTextArrow" presStyleLbl="fgAccFollowNode1" presStyleIdx="4" presStyleCnt="8" custScaleX="82320">
        <dgm:presLayoutVars>
          <dgm:bulletEnabled val="1"/>
        </dgm:presLayoutVars>
      </dgm:prSet>
      <dgm:spPr/>
    </dgm:pt>
    <dgm:pt modelId="{F5C7AA1B-91FB-9647-BC00-D0EC805DC7F1}" type="pres">
      <dgm:prSet presAssocID="{EF77A122-DCA0-4280-A12B-74567DDCFAA4}" presName="childTextArrow" presStyleLbl="fgAccFollowNode1" presStyleIdx="5" presStyleCnt="8" custScaleX="115672">
        <dgm:presLayoutVars>
          <dgm:bulletEnabled val="1"/>
        </dgm:presLayoutVars>
      </dgm:prSet>
      <dgm:spPr/>
    </dgm:pt>
    <dgm:pt modelId="{D63C028E-238C-554E-B5F0-0AF4D84370DC}" type="pres">
      <dgm:prSet presAssocID="{48F39AFC-C9D2-4961-A2A6-89D72F847A8A}" presName="childTextArrow" presStyleLbl="fgAccFollowNode1" presStyleIdx="6" presStyleCnt="8" custScaleX="99009">
        <dgm:presLayoutVars>
          <dgm:bulletEnabled val="1"/>
        </dgm:presLayoutVars>
      </dgm:prSet>
      <dgm:spPr/>
    </dgm:pt>
    <dgm:pt modelId="{64E66FE8-0E82-0342-9A95-5DE962934DD4}" type="pres">
      <dgm:prSet presAssocID="{DD4AB551-FF58-482D-9223-DD037A964C7D}" presName="childTextArrow" presStyleLbl="fgAccFollowNode1" presStyleIdx="7" presStyleCnt="8" custScaleX="195005">
        <dgm:presLayoutVars>
          <dgm:bulletEnabled val="1"/>
        </dgm:presLayoutVars>
      </dgm:prSet>
      <dgm:spPr/>
    </dgm:pt>
  </dgm:ptLst>
  <dgm:cxnLst>
    <dgm:cxn modelId="{F0958205-0143-4298-B57D-77D7B72BC056}" srcId="{30AC0676-E927-43CF-B9A6-99AD20310910}" destId="{726C74B0-9700-48BC-8398-F5F42AB72245}" srcOrd="1" destOrd="0" parTransId="{EA6DC4E5-A8D4-46F7-ADDA-F682AD350129}" sibTransId="{AD7C6BE6-C2C6-4D52-9E07-7EFD9B4509A9}"/>
    <dgm:cxn modelId="{39DCED2C-44B5-574D-A0CF-16AD3FFFF13D}" type="presOf" srcId="{726C74B0-9700-48BC-8398-F5F42AB72245}" destId="{50AD3C6B-F20B-194A-A72C-A56440CDD984}" srcOrd="1" destOrd="0" presId="urn:microsoft.com/office/officeart/2005/8/layout/process4"/>
    <dgm:cxn modelId="{F2A9C335-4BDF-464E-A622-CDBE8DB8EE8E}" srcId="{498E7F73-ADC7-4264-8719-2F6EB836263F}" destId="{DD4AB551-FF58-482D-9223-DD037A964C7D}" srcOrd="4" destOrd="0" parTransId="{3D0BA3DD-8650-4100-BA16-5E2459055B7C}" sibTransId="{06D84404-C3F1-45A1-9801-6D79A0712606}"/>
    <dgm:cxn modelId="{B8547F41-75CE-2B43-B293-49B35A3ACE23}" type="presOf" srcId="{48F39AFC-C9D2-4961-A2A6-89D72F847A8A}" destId="{D63C028E-238C-554E-B5F0-0AF4D84370DC}" srcOrd="0" destOrd="0" presId="urn:microsoft.com/office/officeart/2005/8/layout/process4"/>
    <dgm:cxn modelId="{48354955-1A17-41D6-95FA-632F8C4660D9}" srcId="{726C74B0-9700-48BC-8398-F5F42AB72245}" destId="{231779BE-5F68-4CD7-9378-816846E75330}" srcOrd="2" destOrd="0" parTransId="{1F3533EC-E7E9-4BD2-B344-8EAD571A499D}" sibTransId="{9C74FC09-DE5D-4D98-AA0D-F91CD06667CC}"/>
    <dgm:cxn modelId="{20810659-2957-438B-9EE0-8AB7C4F5F0FA}" srcId="{726C74B0-9700-48BC-8398-F5F42AB72245}" destId="{0C4E299E-4D27-42AB-B27B-2D93637C8E78}" srcOrd="0" destOrd="0" parTransId="{FE1C3D68-E412-4C46-BA4D-77147BB9D7A3}" sibTransId="{E47438C2-F44D-443D-806A-7ABDBD06BCF0}"/>
    <dgm:cxn modelId="{95A2455A-20DE-B641-B86F-7BF251A1503F}" type="presOf" srcId="{231779BE-5F68-4CD7-9378-816846E75330}" destId="{8BD0B2DD-5514-1349-B3FC-1F9D18DC1C44}" srcOrd="0" destOrd="0" presId="urn:microsoft.com/office/officeart/2005/8/layout/process4"/>
    <dgm:cxn modelId="{4632BE60-CBA3-AC4E-872F-6942A9D04083}" type="presOf" srcId="{708A4622-6EF2-4721-BC4B-71614394AF9C}" destId="{6036DD7E-0914-3843-9572-AD1061E7CA63}" srcOrd="0" destOrd="0" presId="urn:microsoft.com/office/officeart/2005/8/layout/process4"/>
    <dgm:cxn modelId="{4B91926F-AF72-1A49-9867-66780792B809}" type="presOf" srcId="{2B49F55D-1D7D-4D7E-8688-44CE0116A04C}" destId="{A045A2C8-12E3-5E43-9264-C32270817313}" srcOrd="0" destOrd="0" presId="urn:microsoft.com/office/officeart/2005/8/layout/process4"/>
    <dgm:cxn modelId="{9255149A-47D1-AD49-A370-087AC79CF350}" type="presOf" srcId="{30AC0676-E927-43CF-B9A6-99AD20310910}" destId="{77E806BA-9C02-E047-8BAA-18A252307666}" srcOrd="0" destOrd="0" presId="urn:microsoft.com/office/officeart/2005/8/layout/process4"/>
    <dgm:cxn modelId="{5A2EAB9F-8CE5-CA42-8B55-4E368D9129EA}" type="presOf" srcId="{726C74B0-9700-48BC-8398-F5F42AB72245}" destId="{65A6D580-C222-604F-B3CE-C29C7B08ABAD}" srcOrd="0" destOrd="0" presId="urn:microsoft.com/office/officeart/2005/8/layout/process4"/>
    <dgm:cxn modelId="{5682FCA3-AFC3-4869-B548-F20AA5EEBD38}" srcId="{30AC0676-E927-43CF-B9A6-99AD20310910}" destId="{498E7F73-ADC7-4264-8719-2F6EB836263F}" srcOrd="0" destOrd="0" parTransId="{052DFB37-8AB5-4416-836D-6420A6069BBB}" sibTransId="{518EF70A-8B05-4EA6-AAEE-1393841356FD}"/>
    <dgm:cxn modelId="{8EDC94BF-143E-E143-8FF9-F0FBCF891045}" type="presOf" srcId="{3E15975C-B045-46FB-A0AD-E2745C76402F}" destId="{50717E83-56F2-6A42-B6FC-AC48B3A482B4}" srcOrd="0" destOrd="0" presId="urn:microsoft.com/office/officeart/2005/8/layout/process4"/>
    <dgm:cxn modelId="{E958C6C4-E428-4AD7-8788-85599B79077D}" srcId="{498E7F73-ADC7-4264-8719-2F6EB836263F}" destId="{48F39AFC-C9D2-4961-A2A6-89D72F847A8A}" srcOrd="3" destOrd="0" parTransId="{9A88C666-A05D-45AC-A0CE-F00AB6B1022F}" sibTransId="{5EE462D3-0609-452B-AD23-1984976E419A}"/>
    <dgm:cxn modelId="{88B909CD-78D4-4A44-8331-5AE6D1558D67}" srcId="{498E7F73-ADC7-4264-8719-2F6EB836263F}" destId="{EF77A122-DCA0-4280-A12B-74567DDCFAA4}" srcOrd="2" destOrd="0" parTransId="{5D317B50-A30E-4BA0-B5F8-6481127276AF}" sibTransId="{D9ABFE2D-6314-4DF4-8C3D-612E92BBAFAC}"/>
    <dgm:cxn modelId="{79BD04D2-4242-034C-A2FB-734EDA221F6C}" type="presOf" srcId="{DD4AB551-FF58-482D-9223-DD037A964C7D}" destId="{64E66FE8-0E82-0342-9A95-5DE962934DD4}" srcOrd="0" destOrd="0" presId="urn:microsoft.com/office/officeart/2005/8/layout/process4"/>
    <dgm:cxn modelId="{72C658DB-2E5E-3740-881A-C52010BE2401}" type="presOf" srcId="{EF77A122-DCA0-4280-A12B-74567DDCFAA4}" destId="{F5C7AA1B-91FB-9647-BC00-D0EC805DC7F1}" srcOrd="0" destOrd="0" presId="urn:microsoft.com/office/officeart/2005/8/layout/process4"/>
    <dgm:cxn modelId="{98642FDC-4171-43BC-93F1-E99135C481EF}" srcId="{726C74B0-9700-48BC-8398-F5F42AB72245}" destId="{3E15975C-B045-46FB-A0AD-E2745C76402F}" srcOrd="1" destOrd="0" parTransId="{150D9715-673E-4B94-A669-5C8B5564AAC0}" sibTransId="{8878318D-5115-4CD0-839B-C881747C8076}"/>
    <dgm:cxn modelId="{5578A5E1-9285-D54D-84F2-48ABA81EA0E0}" type="presOf" srcId="{498E7F73-ADC7-4264-8719-2F6EB836263F}" destId="{6E4DC0C3-19E6-9946-8629-4A002AAA987A}" srcOrd="1" destOrd="0" presId="urn:microsoft.com/office/officeart/2005/8/layout/process4"/>
    <dgm:cxn modelId="{DAD115E3-E4D8-C945-A48E-76E8DA8C1E00}" type="presOf" srcId="{498E7F73-ADC7-4264-8719-2F6EB836263F}" destId="{A744ED2A-4369-6F4B-842B-3F9782F97088}" srcOrd="0" destOrd="0" presId="urn:microsoft.com/office/officeart/2005/8/layout/process4"/>
    <dgm:cxn modelId="{B436ADFA-D555-4660-BE2A-EB67CEB72743}" srcId="{498E7F73-ADC7-4264-8719-2F6EB836263F}" destId="{708A4622-6EF2-4721-BC4B-71614394AF9C}" srcOrd="1" destOrd="0" parTransId="{E41DC534-6CCD-407F-9B9C-FB15C41F0A7B}" sibTransId="{EB1392DD-554C-40AC-9EDA-BE8159B58641}"/>
    <dgm:cxn modelId="{1EBF18FB-74B3-4EB8-AB19-CE15572CB731}" srcId="{498E7F73-ADC7-4264-8719-2F6EB836263F}" destId="{2B49F55D-1D7D-4D7E-8688-44CE0116A04C}" srcOrd="0" destOrd="0" parTransId="{3A476107-19A9-4971-8D8A-372DE2167F06}" sibTransId="{A8A3892E-BB50-4114-B324-A93E1A3A651F}"/>
    <dgm:cxn modelId="{031C31FD-E173-8741-8222-3A9A247A7AAE}" type="presOf" srcId="{0C4E299E-4D27-42AB-B27B-2D93637C8E78}" destId="{4997F072-59FE-294B-94F9-A1D397E9514E}" srcOrd="0" destOrd="0" presId="urn:microsoft.com/office/officeart/2005/8/layout/process4"/>
    <dgm:cxn modelId="{7C032F9C-ACDB-E946-9AF0-3B8C331239D6}" type="presParOf" srcId="{77E806BA-9C02-E047-8BAA-18A252307666}" destId="{CCB3C6BC-D330-684C-9AAB-8F9087A431D0}" srcOrd="0" destOrd="0" presId="urn:microsoft.com/office/officeart/2005/8/layout/process4"/>
    <dgm:cxn modelId="{D328CE2A-F764-354F-BCDB-0364D2F57044}" type="presParOf" srcId="{CCB3C6BC-D330-684C-9AAB-8F9087A431D0}" destId="{65A6D580-C222-604F-B3CE-C29C7B08ABAD}" srcOrd="0" destOrd="0" presId="urn:microsoft.com/office/officeart/2005/8/layout/process4"/>
    <dgm:cxn modelId="{2917EE6E-523A-8F40-89AB-A16506B7DD28}" type="presParOf" srcId="{CCB3C6BC-D330-684C-9AAB-8F9087A431D0}" destId="{50AD3C6B-F20B-194A-A72C-A56440CDD984}" srcOrd="1" destOrd="0" presId="urn:microsoft.com/office/officeart/2005/8/layout/process4"/>
    <dgm:cxn modelId="{BFF29F52-8878-5242-9F8F-12D8E49314B8}" type="presParOf" srcId="{CCB3C6BC-D330-684C-9AAB-8F9087A431D0}" destId="{941FB453-A974-F64B-9812-3F3A9F9E9CB9}" srcOrd="2" destOrd="0" presId="urn:microsoft.com/office/officeart/2005/8/layout/process4"/>
    <dgm:cxn modelId="{B321F94B-0F84-D943-9442-24339E356D8A}" type="presParOf" srcId="{941FB453-A974-F64B-9812-3F3A9F9E9CB9}" destId="{4997F072-59FE-294B-94F9-A1D397E9514E}" srcOrd="0" destOrd="0" presId="urn:microsoft.com/office/officeart/2005/8/layout/process4"/>
    <dgm:cxn modelId="{3B0D92B0-B6A3-1949-8EE3-E533AC806DA3}" type="presParOf" srcId="{941FB453-A974-F64B-9812-3F3A9F9E9CB9}" destId="{50717E83-56F2-6A42-B6FC-AC48B3A482B4}" srcOrd="1" destOrd="0" presId="urn:microsoft.com/office/officeart/2005/8/layout/process4"/>
    <dgm:cxn modelId="{4F54FC14-CDC4-9040-A315-7594117E8564}" type="presParOf" srcId="{941FB453-A974-F64B-9812-3F3A9F9E9CB9}" destId="{8BD0B2DD-5514-1349-B3FC-1F9D18DC1C44}" srcOrd="2" destOrd="0" presId="urn:microsoft.com/office/officeart/2005/8/layout/process4"/>
    <dgm:cxn modelId="{4BCC6DB8-3555-634E-9177-04425742CBFB}" type="presParOf" srcId="{77E806BA-9C02-E047-8BAA-18A252307666}" destId="{398135B1-70CF-2744-81B7-76BE9EFA3065}" srcOrd="1" destOrd="0" presId="urn:microsoft.com/office/officeart/2005/8/layout/process4"/>
    <dgm:cxn modelId="{3BAC750B-2E00-CC4D-8A0B-D14D8A9F5BE4}" type="presParOf" srcId="{77E806BA-9C02-E047-8BAA-18A252307666}" destId="{DF3B2C83-394D-A544-99AC-C9A0664EFA28}" srcOrd="2" destOrd="0" presId="urn:microsoft.com/office/officeart/2005/8/layout/process4"/>
    <dgm:cxn modelId="{7F460C7C-019F-AC48-867A-DCAF592C93A1}" type="presParOf" srcId="{DF3B2C83-394D-A544-99AC-C9A0664EFA28}" destId="{A744ED2A-4369-6F4B-842B-3F9782F97088}" srcOrd="0" destOrd="0" presId="urn:microsoft.com/office/officeart/2005/8/layout/process4"/>
    <dgm:cxn modelId="{7D9A8154-70DB-F54B-BC8D-7975A1A153D6}" type="presParOf" srcId="{DF3B2C83-394D-A544-99AC-C9A0664EFA28}" destId="{6E4DC0C3-19E6-9946-8629-4A002AAA987A}" srcOrd="1" destOrd="0" presId="urn:microsoft.com/office/officeart/2005/8/layout/process4"/>
    <dgm:cxn modelId="{73A8BE3B-A605-A04E-B4D4-424FD481567C}" type="presParOf" srcId="{DF3B2C83-394D-A544-99AC-C9A0664EFA28}" destId="{E77BBA2A-8625-9D45-A970-620BD021A227}" srcOrd="2" destOrd="0" presId="urn:microsoft.com/office/officeart/2005/8/layout/process4"/>
    <dgm:cxn modelId="{95F41B9D-1773-5748-803E-70CA440D0D17}" type="presParOf" srcId="{E77BBA2A-8625-9D45-A970-620BD021A227}" destId="{A045A2C8-12E3-5E43-9264-C32270817313}" srcOrd="0" destOrd="0" presId="urn:microsoft.com/office/officeart/2005/8/layout/process4"/>
    <dgm:cxn modelId="{B9348AC6-01DC-B64F-B108-4B6681AEAC38}" type="presParOf" srcId="{E77BBA2A-8625-9D45-A970-620BD021A227}" destId="{6036DD7E-0914-3843-9572-AD1061E7CA63}" srcOrd="1" destOrd="0" presId="urn:microsoft.com/office/officeart/2005/8/layout/process4"/>
    <dgm:cxn modelId="{EF35410D-EB98-0B4A-A029-CA376A3DABF9}" type="presParOf" srcId="{E77BBA2A-8625-9D45-A970-620BD021A227}" destId="{F5C7AA1B-91FB-9647-BC00-D0EC805DC7F1}" srcOrd="2" destOrd="0" presId="urn:microsoft.com/office/officeart/2005/8/layout/process4"/>
    <dgm:cxn modelId="{5D258DE5-D6EC-4D4F-84CE-4990C52CF859}" type="presParOf" srcId="{E77BBA2A-8625-9D45-A970-620BD021A227}" destId="{D63C028E-238C-554E-B5F0-0AF4D84370DC}" srcOrd="3" destOrd="0" presId="urn:microsoft.com/office/officeart/2005/8/layout/process4"/>
    <dgm:cxn modelId="{937B6F2A-6B6E-BD4E-8081-440DBF6A656C}" type="presParOf" srcId="{E77BBA2A-8625-9D45-A970-620BD021A227}" destId="{64E66FE8-0E82-0342-9A95-5DE962934DD4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B746B5-1627-46B4-918B-B16A25FE12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D35097-FE35-49DA-86E4-CB5DFDDDA9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Tensor-structured information</a:t>
          </a:r>
          <a:r>
            <a:rPr lang="zh-CN"/>
            <a:t> </a:t>
          </a:r>
          <a:r>
            <a:rPr lang="en-US"/>
            <a:t>and</a:t>
          </a:r>
          <a:r>
            <a:rPr lang="zh-CN"/>
            <a:t> </a:t>
          </a:r>
          <a:r>
            <a:rPr lang="en-US"/>
            <a:t>Inter-target correlation are</a:t>
          </a:r>
          <a:r>
            <a:rPr lang="zh-CN"/>
            <a:t> </a:t>
          </a:r>
          <a:r>
            <a:rPr lang="en-US"/>
            <a:t>leveraged</a:t>
          </a:r>
          <a:r>
            <a:rPr lang="zh-CN"/>
            <a:t> </a:t>
          </a:r>
          <a:r>
            <a:rPr lang="en-US"/>
            <a:t>in</a:t>
          </a:r>
          <a:r>
            <a:rPr lang="zh-CN"/>
            <a:t> </a:t>
          </a:r>
          <a:r>
            <a:rPr lang="en-US"/>
            <a:t>TMMTR.</a:t>
          </a:r>
        </a:p>
      </dgm:t>
    </dgm:pt>
    <dgm:pt modelId="{90867E9E-ABCF-4481-B055-55E253010A8A}" type="parTrans" cxnId="{78DE29FB-8007-4FBA-AA4F-ED7EF76E152F}">
      <dgm:prSet/>
      <dgm:spPr/>
      <dgm:t>
        <a:bodyPr/>
        <a:lstStyle/>
        <a:p>
          <a:endParaRPr lang="en-US"/>
        </a:p>
      </dgm:t>
    </dgm:pt>
    <dgm:pt modelId="{37D9F2C3-486E-47FC-91C3-9C344612FAC2}" type="sibTrans" cxnId="{78DE29FB-8007-4FBA-AA4F-ED7EF76E152F}">
      <dgm:prSet/>
      <dgm:spPr/>
      <dgm:t>
        <a:bodyPr/>
        <a:lstStyle/>
        <a:p>
          <a:endParaRPr lang="en-US"/>
        </a:p>
      </dgm:t>
    </dgm:pt>
    <dgm:pt modelId="{C4703DF5-97D4-4D75-9168-D4D57A41D5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</a:t>
          </a:r>
          <a:r>
            <a:rPr lang="zh-CN"/>
            <a:t> </a:t>
          </a:r>
          <a:r>
            <a:rPr lang="en-US"/>
            <a:t>Divide-and-conquer algorithm to solve</a:t>
          </a:r>
          <a:r>
            <a:rPr lang="zh-CN"/>
            <a:t> </a:t>
          </a:r>
          <a:r>
            <a:rPr lang="en-US"/>
            <a:t>TMMTR is</a:t>
          </a:r>
          <a:r>
            <a:rPr lang="zh-CN"/>
            <a:t> </a:t>
          </a:r>
          <a:r>
            <a:rPr lang="en-US"/>
            <a:t>effective</a:t>
          </a:r>
          <a:r>
            <a:rPr lang="zh-CN"/>
            <a:t> </a:t>
          </a:r>
          <a:r>
            <a:rPr lang="en-US"/>
            <a:t>and</a:t>
          </a:r>
          <a:r>
            <a:rPr lang="zh-CN"/>
            <a:t> </a:t>
          </a:r>
          <a:r>
            <a:rPr lang="en-US"/>
            <a:t>efficient.</a:t>
          </a:r>
        </a:p>
      </dgm:t>
    </dgm:pt>
    <dgm:pt modelId="{94CC05CB-2E59-41A3-934E-B2BDFA6E99AD}" type="parTrans" cxnId="{DB240D49-93A4-4263-BE53-615B4AF6CFD5}">
      <dgm:prSet/>
      <dgm:spPr/>
      <dgm:t>
        <a:bodyPr/>
        <a:lstStyle/>
        <a:p>
          <a:endParaRPr lang="en-US"/>
        </a:p>
      </dgm:t>
    </dgm:pt>
    <dgm:pt modelId="{B22A86E1-70BA-4BA9-8228-C8A37A68BAC0}" type="sibTrans" cxnId="{DB240D49-93A4-4263-BE53-615B4AF6CFD5}">
      <dgm:prSet/>
      <dgm:spPr/>
      <dgm:t>
        <a:bodyPr/>
        <a:lstStyle/>
        <a:p>
          <a:endParaRPr lang="en-US"/>
        </a:p>
      </dgm:t>
    </dgm:pt>
    <dgm:pt modelId="{20E15295-D741-40F9-A855-928B498080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Better</a:t>
          </a:r>
          <a:r>
            <a:rPr lang="zh-CN"/>
            <a:t> </a:t>
          </a:r>
          <a:r>
            <a:rPr lang="en-US"/>
            <a:t>performance</a:t>
          </a:r>
          <a:r>
            <a:rPr lang="zh-CN"/>
            <a:t> </a:t>
          </a:r>
          <a:r>
            <a:rPr lang="en-US"/>
            <a:t>with</a:t>
          </a:r>
          <a:r>
            <a:rPr lang="zh-CN"/>
            <a:t> </a:t>
          </a:r>
          <a:r>
            <a:rPr lang="en-US"/>
            <a:t>higher</a:t>
          </a:r>
          <a:r>
            <a:rPr lang="zh-CN"/>
            <a:t> </a:t>
          </a:r>
          <a:r>
            <a:rPr lang="en-US"/>
            <a:t>sparsity</a:t>
          </a:r>
          <a:r>
            <a:rPr lang="zh-CN"/>
            <a:t> </a:t>
          </a:r>
          <a:r>
            <a:rPr lang="en-US"/>
            <a:t>is</a:t>
          </a:r>
          <a:r>
            <a:rPr lang="zh-CN"/>
            <a:t> </a:t>
          </a:r>
          <a:r>
            <a:rPr lang="en-US"/>
            <a:t>realized</a:t>
          </a:r>
          <a:r>
            <a:rPr lang="zh-CN"/>
            <a:t> </a:t>
          </a:r>
          <a:r>
            <a:rPr lang="en-US"/>
            <a:t>in</a:t>
          </a:r>
          <a:r>
            <a:rPr lang="zh-CN"/>
            <a:t> </a:t>
          </a:r>
          <a:r>
            <a:rPr lang="en-US"/>
            <a:t>TMMTR.</a:t>
          </a:r>
        </a:p>
      </dgm:t>
    </dgm:pt>
    <dgm:pt modelId="{C612F1FD-7128-437D-9C7C-C30B11EC6E93}" type="parTrans" cxnId="{21BB6A4E-06B9-470B-984A-133A98DF2520}">
      <dgm:prSet/>
      <dgm:spPr/>
      <dgm:t>
        <a:bodyPr/>
        <a:lstStyle/>
        <a:p>
          <a:endParaRPr lang="en-US"/>
        </a:p>
      </dgm:t>
    </dgm:pt>
    <dgm:pt modelId="{AA7BD90A-1FAE-45D3-AE71-F66878B47564}" type="sibTrans" cxnId="{21BB6A4E-06B9-470B-984A-133A98DF2520}">
      <dgm:prSet/>
      <dgm:spPr/>
      <dgm:t>
        <a:bodyPr/>
        <a:lstStyle/>
        <a:p>
          <a:endParaRPr lang="en-US"/>
        </a:p>
      </dgm:t>
    </dgm:pt>
    <dgm:pt modelId="{43669C39-1242-420C-BC47-803415F0C23A}" type="pres">
      <dgm:prSet presAssocID="{04B746B5-1627-46B4-918B-B16A25FE12ED}" presName="root" presStyleCnt="0">
        <dgm:presLayoutVars>
          <dgm:dir/>
          <dgm:resizeHandles val="exact"/>
        </dgm:presLayoutVars>
      </dgm:prSet>
      <dgm:spPr/>
    </dgm:pt>
    <dgm:pt modelId="{076F7D43-290E-4375-B0E8-83D1BB451450}" type="pres">
      <dgm:prSet presAssocID="{1BD35097-FE35-49DA-86E4-CB5DFDDDA98D}" presName="compNode" presStyleCnt="0"/>
      <dgm:spPr/>
    </dgm:pt>
    <dgm:pt modelId="{FD9928B1-1BDE-4E77-B75B-83861B79ED9A}" type="pres">
      <dgm:prSet presAssocID="{1BD35097-FE35-49DA-86E4-CB5DFDDDA98D}" presName="bgRect" presStyleLbl="bgShp" presStyleIdx="0" presStyleCnt="3"/>
      <dgm:spPr/>
    </dgm:pt>
    <dgm:pt modelId="{D80FB342-6683-4C2E-A786-8CC239D85729}" type="pres">
      <dgm:prSet presAssocID="{1BD35097-FE35-49DA-86E4-CB5DFDDDA9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10D34A92-9C1A-45A6-A649-2E2624EE9C3E}" type="pres">
      <dgm:prSet presAssocID="{1BD35097-FE35-49DA-86E4-CB5DFDDDA98D}" presName="spaceRect" presStyleCnt="0"/>
      <dgm:spPr/>
    </dgm:pt>
    <dgm:pt modelId="{C0B32D6B-611F-47F0-B5A6-8145511047B1}" type="pres">
      <dgm:prSet presAssocID="{1BD35097-FE35-49DA-86E4-CB5DFDDDA98D}" presName="parTx" presStyleLbl="revTx" presStyleIdx="0" presStyleCnt="3">
        <dgm:presLayoutVars>
          <dgm:chMax val="0"/>
          <dgm:chPref val="0"/>
        </dgm:presLayoutVars>
      </dgm:prSet>
      <dgm:spPr/>
    </dgm:pt>
    <dgm:pt modelId="{F77E5692-5000-47BA-9DED-CB97730172CC}" type="pres">
      <dgm:prSet presAssocID="{37D9F2C3-486E-47FC-91C3-9C344612FAC2}" presName="sibTrans" presStyleCnt="0"/>
      <dgm:spPr/>
    </dgm:pt>
    <dgm:pt modelId="{0362028A-0FC7-4DEC-96B2-B2FF1BB53DB4}" type="pres">
      <dgm:prSet presAssocID="{C4703DF5-97D4-4D75-9168-D4D57A41D547}" presName="compNode" presStyleCnt="0"/>
      <dgm:spPr/>
    </dgm:pt>
    <dgm:pt modelId="{6D223110-BDA2-4385-B519-258AF7832D53}" type="pres">
      <dgm:prSet presAssocID="{C4703DF5-97D4-4D75-9168-D4D57A41D547}" presName="bgRect" presStyleLbl="bgShp" presStyleIdx="1" presStyleCnt="3"/>
      <dgm:spPr/>
    </dgm:pt>
    <dgm:pt modelId="{4D576BFB-08DA-439D-95ED-9ACCBA55322A}" type="pres">
      <dgm:prSet presAssocID="{C4703DF5-97D4-4D75-9168-D4D57A41D5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312A658-A66D-4104-AF1F-9BA0FD036033}" type="pres">
      <dgm:prSet presAssocID="{C4703DF5-97D4-4D75-9168-D4D57A41D547}" presName="spaceRect" presStyleCnt="0"/>
      <dgm:spPr/>
    </dgm:pt>
    <dgm:pt modelId="{4F035419-3B2F-4691-9A53-8F2739D03523}" type="pres">
      <dgm:prSet presAssocID="{C4703DF5-97D4-4D75-9168-D4D57A41D547}" presName="parTx" presStyleLbl="revTx" presStyleIdx="1" presStyleCnt="3">
        <dgm:presLayoutVars>
          <dgm:chMax val="0"/>
          <dgm:chPref val="0"/>
        </dgm:presLayoutVars>
      </dgm:prSet>
      <dgm:spPr/>
    </dgm:pt>
    <dgm:pt modelId="{3391BC20-AD75-49DD-B006-BE34D3DD9C71}" type="pres">
      <dgm:prSet presAssocID="{B22A86E1-70BA-4BA9-8228-C8A37A68BAC0}" presName="sibTrans" presStyleCnt="0"/>
      <dgm:spPr/>
    </dgm:pt>
    <dgm:pt modelId="{293D0CDE-FBE7-40AE-9099-47C3315FCD38}" type="pres">
      <dgm:prSet presAssocID="{20E15295-D741-40F9-A855-928B49808095}" presName="compNode" presStyleCnt="0"/>
      <dgm:spPr/>
    </dgm:pt>
    <dgm:pt modelId="{EFBCB610-5B3B-4381-864C-8EEEA27300A9}" type="pres">
      <dgm:prSet presAssocID="{20E15295-D741-40F9-A855-928B49808095}" presName="bgRect" presStyleLbl="bgShp" presStyleIdx="2" presStyleCnt="3"/>
      <dgm:spPr/>
    </dgm:pt>
    <dgm:pt modelId="{CB363D03-8158-433C-B405-7A32C8ADD671}" type="pres">
      <dgm:prSet presAssocID="{20E15295-D741-40F9-A855-928B498080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4ABC486B-7404-48EC-98C7-33603932C1BC}" type="pres">
      <dgm:prSet presAssocID="{20E15295-D741-40F9-A855-928B49808095}" presName="spaceRect" presStyleCnt="0"/>
      <dgm:spPr/>
    </dgm:pt>
    <dgm:pt modelId="{33C39037-4546-4103-97D0-39B6BCD8D65F}" type="pres">
      <dgm:prSet presAssocID="{20E15295-D741-40F9-A855-928B4980809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B240D49-93A4-4263-BE53-615B4AF6CFD5}" srcId="{04B746B5-1627-46B4-918B-B16A25FE12ED}" destId="{C4703DF5-97D4-4D75-9168-D4D57A41D547}" srcOrd="1" destOrd="0" parTransId="{94CC05CB-2E59-41A3-934E-B2BDFA6E99AD}" sibTransId="{B22A86E1-70BA-4BA9-8228-C8A37A68BAC0}"/>
    <dgm:cxn modelId="{21BB6A4E-06B9-470B-984A-133A98DF2520}" srcId="{04B746B5-1627-46B4-918B-B16A25FE12ED}" destId="{20E15295-D741-40F9-A855-928B49808095}" srcOrd="2" destOrd="0" parTransId="{C612F1FD-7128-437D-9C7C-C30B11EC6E93}" sibTransId="{AA7BD90A-1FAE-45D3-AE71-F66878B47564}"/>
    <dgm:cxn modelId="{254BCA69-B202-4B1A-9FD7-0F69A8577F70}" type="presOf" srcId="{1BD35097-FE35-49DA-86E4-CB5DFDDDA98D}" destId="{C0B32D6B-611F-47F0-B5A6-8145511047B1}" srcOrd="0" destOrd="0" presId="urn:microsoft.com/office/officeart/2018/2/layout/IconVerticalSolidList"/>
    <dgm:cxn modelId="{7E2286C0-4E0D-400D-834D-D7840408D5C0}" type="presOf" srcId="{20E15295-D741-40F9-A855-928B49808095}" destId="{33C39037-4546-4103-97D0-39B6BCD8D65F}" srcOrd="0" destOrd="0" presId="urn:microsoft.com/office/officeart/2018/2/layout/IconVerticalSolidList"/>
    <dgm:cxn modelId="{8B0450CB-2A8F-4A46-82C2-9616A577318E}" type="presOf" srcId="{C4703DF5-97D4-4D75-9168-D4D57A41D547}" destId="{4F035419-3B2F-4691-9A53-8F2739D03523}" srcOrd="0" destOrd="0" presId="urn:microsoft.com/office/officeart/2018/2/layout/IconVerticalSolidList"/>
    <dgm:cxn modelId="{036E42DE-9907-4EC8-B68A-4B0D59FF3D90}" type="presOf" srcId="{04B746B5-1627-46B4-918B-B16A25FE12ED}" destId="{43669C39-1242-420C-BC47-803415F0C23A}" srcOrd="0" destOrd="0" presId="urn:microsoft.com/office/officeart/2018/2/layout/IconVerticalSolidList"/>
    <dgm:cxn modelId="{78DE29FB-8007-4FBA-AA4F-ED7EF76E152F}" srcId="{04B746B5-1627-46B4-918B-B16A25FE12ED}" destId="{1BD35097-FE35-49DA-86E4-CB5DFDDDA98D}" srcOrd="0" destOrd="0" parTransId="{90867E9E-ABCF-4481-B055-55E253010A8A}" sibTransId="{37D9F2C3-486E-47FC-91C3-9C344612FAC2}"/>
    <dgm:cxn modelId="{2CDD9873-8D51-4EBD-8AF4-EFB2A55A6C33}" type="presParOf" srcId="{43669C39-1242-420C-BC47-803415F0C23A}" destId="{076F7D43-290E-4375-B0E8-83D1BB451450}" srcOrd="0" destOrd="0" presId="urn:microsoft.com/office/officeart/2018/2/layout/IconVerticalSolidList"/>
    <dgm:cxn modelId="{DE82659F-CE8B-41D3-BA0C-548BA6726039}" type="presParOf" srcId="{076F7D43-290E-4375-B0E8-83D1BB451450}" destId="{FD9928B1-1BDE-4E77-B75B-83861B79ED9A}" srcOrd="0" destOrd="0" presId="urn:microsoft.com/office/officeart/2018/2/layout/IconVerticalSolidList"/>
    <dgm:cxn modelId="{1872C8AC-1B82-4878-94FD-1D313DE8752C}" type="presParOf" srcId="{076F7D43-290E-4375-B0E8-83D1BB451450}" destId="{D80FB342-6683-4C2E-A786-8CC239D85729}" srcOrd="1" destOrd="0" presId="urn:microsoft.com/office/officeart/2018/2/layout/IconVerticalSolidList"/>
    <dgm:cxn modelId="{C09ABD52-8EF9-49CF-882F-CF8EB50152B7}" type="presParOf" srcId="{076F7D43-290E-4375-B0E8-83D1BB451450}" destId="{10D34A92-9C1A-45A6-A649-2E2624EE9C3E}" srcOrd="2" destOrd="0" presId="urn:microsoft.com/office/officeart/2018/2/layout/IconVerticalSolidList"/>
    <dgm:cxn modelId="{0F3294FF-9B35-4E2A-997B-7015425DB726}" type="presParOf" srcId="{076F7D43-290E-4375-B0E8-83D1BB451450}" destId="{C0B32D6B-611F-47F0-B5A6-8145511047B1}" srcOrd="3" destOrd="0" presId="urn:microsoft.com/office/officeart/2018/2/layout/IconVerticalSolidList"/>
    <dgm:cxn modelId="{9F5818E9-6410-428B-B8E7-08AC2ABB36EB}" type="presParOf" srcId="{43669C39-1242-420C-BC47-803415F0C23A}" destId="{F77E5692-5000-47BA-9DED-CB97730172CC}" srcOrd="1" destOrd="0" presId="urn:microsoft.com/office/officeart/2018/2/layout/IconVerticalSolidList"/>
    <dgm:cxn modelId="{89A9408D-3DBE-4634-AA3C-783870CD10F3}" type="presParOf" srcId="{43669C39-1242-420C-BC47-803415F0C23A}" destId="{0362028A-0FC7-4DEC-96B2-B2FF1BB53DB4}" srcOrd="2" destOrd="0" presId="urn:microsoft.com/office/officeart/2018/2/layout/IconVerticalSolidList"/>
    <dgm:cxn modelId="{77DCCE11-2191-4529-A449-E4E2DB8CB75F}" type="presParOf" srcId="{0362028A-0FC7-4DEC-96B2-B2FF1BB53DB4}" destId="{6D223110-BDA2-4385-B519-258AF7832D53}" srcOrd="0" destOrd="0" presId="urn:microsoft.com/office/officeart/2018/2/layout/IconVerticalSolidList"/>
    <dgm:cxn modelId="{8D0A0793-37B1-494F-879E-76576C0F06A1}" type="presParOf" srcId="{0362028A-0FC7-4DEC-96B2-B2FF1BB53DB4}" destId="{4D576BFB-08DA-439D-95ED-9ACCBA55322A}" srcOrd="1" destOrd="0" presId="urn:microsoft.com/office/officeart/2018/2/layout/IconVerticalSolidList"/>
    <dgm:cxn modelId="{55DB3CD9-9C1F-4396-8AEA-07D8C7F3C402}" type="presParOf" srcId="{0362028A-0FC7-4DEC-96B2-B2FF1BB53DB4}" destId="{9312A658-A66D-4104-AF1F-9BA0FD036033}" srcOrd="2" destOrd="0" presId="urn:microsoft.com/office/officeart/2018/2/layout/IconVerticalSolidList"/>
    <dgm:cxn modelId="{597DC563-13DA-4099-B0BD-A54B83903B53}" type="presParOf" srcId="{0362028A-0FC7-4DEC-96B2-B2FF1BB53DB4}" destId="{4F035419-3B2F-4691-9A53-8F2739D03523}" srcOrd="3" destOrd="0" presId="urn:microsoft.com/office/officeart/2018/2/layout/IconVerticalSolidList"/>
    <dgm:cxn modelId="{DF2709C6-94D7-4806-B201-79A259761C14}" type="presParOf" srcId="{43669C39-1242-420C-BC47-803415F0C23A}" destId="{3391BC20-AD75-49DD-B006-BE34D3DD9C71}" srcOrd="3" destOrd="0" presId="urn:microsoft.com/office/officeart/2018/2/layout/IconVerticalSolidList"/>
    <dgm:cxn modelId="{7FBDC1B0-95E7-43BE-A1D8-72ACC8EB2ED8}" type="presParOf" srcId="{43669C39-1242-420C-BC47-803415F0C23A}" destId="{293D0CDE-FBE7-40AE-9099-47C3315FCD38}" srcOrd="4" destOrd="0" presId="urn:microsoft.com/office/officeart/2018/2/layout/IconVerticalSolidList"/>
    <dgm:cxn modelId="{6BAB380C-5798-46E6-8942-6D602059128E}" type="presParOf" srcId="{293D0CDE-FBE7-40AE-9099-47C3315FCD38}" destId="{EFBCB610-5B3B-4381-864C-8EEEA27300A9}" srcOrd="0" destOrd="0" presId="urn:microsoft.com/office/officeart/2018/2/layout/IconVerticalSolidList"/>
    <dgm:cxn modelId="{A5F385D1-D45F-4D09-92C3-59A0CE88B32E}" type="presParOf" srcId="{293D0CDE-FBE7-40AE-9099-47C3315FCD38}" destId="{CB363D03-8158-433C-B405-7A32C8ADD671}" srcOrd="1" destOrd="0" presId="urn:microsoft.com/office/officeart/2018/2/layout/IconVerticalSolidList"/>
    <dgm:cxn modelId="{3578E402-8314-455A-AF32-8F1EE7B4BFAA}" type="presParOf" srcId="{293D0CDE-FBE7-40AE-9099-47C3315FCD38}" destId="{4ABC486B-7404-48EC-98C7-33603932C1BC}" srcOrd="2" destOrd="0" presId="urn:microsoft.com/office/officeart/2018/2/layout/IconVerticalSolidList"/>
    <dgm:cxn modelId="{20CDFEB4-0AC0-4648-9EF8-8D860C4962E3}" type="presParOf" srcId="{293D0CDE-FBE7-40AE-9099-47C3315FCD38}" destId="{33C39037-4546-4103-97D0-39B6BCD8D6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DF966-DC8E-4A48-B321-9467ACD3093A}">
      <dsp:nvSpPr>
        <dsp:cNvPr id="0" name=""/>
        <dsp:cNvSpPr/>
      </dsp:nvSpPr>
      <dsp:spPr>
        <a:xfrm>
          <a:off x="2138737" y="935381"/>
          <a:ext cx="4614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49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57181" y="978641"/>
        <a:ext cx="24604" cy="4920"/>
      </dsp:txXfrm>
    </dsp:sp>
    <dsp:sp modelId="{BBE069BB-E9E9-8348-8CF4-723AF181B665}">
      <dsp:nvSpPr>
        <dsp:cNvPr id="0" name=""/>
        <dsp:cNvSpPr/>
      </dsp:nvSpPr>
      <dsp:spPr>
        <a:xfrm>
          <a:off x="1002" y="339241"/>
          <a:ext cx="2139535" cy="12837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39" tIns="110047" rIns="104839" bIns="11004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Normal</a:t>
          </a:r>
          <a:r>
            <a:rPr lang="zh-CN" sz="1900" kern="1200"/>
            <a:t> </a:t>
          </a:r>
          <a:r>
            <a:rPr lang="en-US" sz="1900" kern="1200"/>
            <a:t>Controls</a:t>
          </a:r>
          <a:r>
            <a:rPr lang="zh-CN" sz="1900" kern="1200"/>
            <a:t> </a:t>
          </a:r>
          <a:r>
            <a:rPr lang="en-US" sz="1900" kern="1200"/>
            <a:t>(CN)</a:t>
          </a:r>
        </a:p>
      </dsp:txBody>
      <dsp:txXfrm>
        <a:off x="1002" y="339241"/>
        <a:ext cx="2139535" cy="1283721"/>
      </dsp:txXfrm>
    </dsp:sp>
    <dsp:sp modelId="{265BDA42-0FCC-F647-83D1-EF8CC44693F5}">
      <dsp:nvSpPr>
        <dsp:cNvPr id="0" name=""/>
        <dsp:cNvSpPr/>
      </dsp:nvSpPr>
      <dsp:spPr>
        <a:xfrm>
          <a:off x="1070769" y="1621162"/>
          <a:ext cx="2631628" cy="461493"/>
        </a:xfrm>
        <a:custGeom>
          <a:avLst/>
          <a:gdLst/>
          <a:ahLst/>
          <a:cxnLst/>
          <a:rect l="0" t="0" r="0" b="0"/>
          <a:pathLst>
            <a:path>
              <a:moveTo>
                <a:pt x="2631628" y="0"/>
              </a:moveTo>
              <a:lnTo>
                <a:pt x="2631628" y="247846"/>
              </a:lnTo>
              <a:lnTo>
                <a:pt x="0" y="247846"/>
              </a:lnTo>
              <a:lnTo>
                <a:pt x="0" y="461493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9652" y="1849448"/>
        <a:ext cx="133862" cy="4920"/>
      </dsp:txXfrm>
    </dsp:sp>
    <dsp:sp modelId="{BFE1836B-B64B-5748-8986-CC29930BBE0C}">
      <dsp:nvSpPr>
        <dsp:cNvPr id="0" name=""/>
        <dsp:cNvSpPr/>
      </dsp:nvSpPr>
      <dsp:spPr>
        <a:xfrm>
          <a:off x="2632630" y="339241"/>
          <a:ext cx="2139535" cy="12837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39" tIns="110047" rIns="104839" bIns="11004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Significant memory concern (SMC)</a:t>
          </a:r>
        </a:p>
      </dsp:txBody>
      <dsp:txXfrm>
        <a:off x="2632630" y="339241"/>
        <a:ext cx="2139535" cy="1283721"/>
      </dsp:txXfrm>
    </dsp:sp>
    <dsp:sp modelId="{6E82BDCB-03C8-7648-A9F0-8BC6D4B7C1D1}">
      <dsp:nvSpPr>
        <dsp:cNvPr id="0" name=""/>
        <dsp:cNvSpPr/>
      </dsp:nvSpPr>
      <dsp:spPr>
        <a:xfrm>
          <a:off x="2138737" y="2711196"/>
          <a:ext cx="4614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493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57181" y="2754455"/>
        <a:ext cx="24604" cy="4920"/>
      </dsp:txXfrm>
    </dsp:sp>
    <dsp:sp modelId="{C2EF44D7-14FC-C54E-B3ED-E3FF210E6549}">
      <dsp:nvSpPr>
        <dsp:cNvPr id="0" name=""/>
        <dsp:cNvSpPr/>
      </dsp:nvSpPr>
      <dsp:spPr>
        <a:xfrm>
          <a:off x="1002" y="2115055"/>
          <a:ext cx="2139535" cy="12837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39" tIns="110047" rIns="104839" bIns="11004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Early Mild Cognitive Impairment (EMCI)</a:t>
          </a:r>
        </a:p>
      </dsp:txBody>
      <dsp:txXfrm>
        <a:off x="1002" y="2115055"/>
        <a:ext cx="2139535" cy="1283721"/>
      </dsp:txXfrm>
    </dsp:sp>
    <dsp:sp modelId="{8973FD01-EE86-184C-91F2-F643AF1FD914}">
      <dsp:nvSpPr>
        <dsp:cNvPr id="0" name=""/>
        <dsp:cNvSpPr/>
      </dsp:nvSpPr>
      <dsp:spPr>
        <a:xfrm>
          <a:off x="1070769" y="3396976"/>
          <a:ext cx="2631628" cy="461493"/>
        </a:xfrm>
        <a:custGeom>
          <a:avLst/>
          <a:gdLst/>
          <a:ahLst/>
          <a:cxnLst/>
          <a:rect l="0" t="0" r="0" b="0"/>
          <a:pathLst>
            <a:path>
              <a:moveTo>
                <a:pt x="2631628" y="0"/>
              </a:moveTo>
              <a:lnTo>
                <a:pt x="2631628" y="247846"/>
              </a:lnTo>
              <a:lnTo>
                <a:pt x="0" y="247846"/>
              </a:lnTo>
              <a:lnTo>
                <a:pt x="0" y="461493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9652" y="3625262"/>
        <a:ext cx="133862" cy="4920"/>
      </dsp:txXfrm>
    </dsp:sp>
    <dsp:sp modelId="{F85EF548-8CB0-A442-8EB4-2FD41FE5D445}">
      <dsp:nvSpPr>
        <dsp:cNvPr id="0" name=""/>
        <dsp:cNvSpPr/>
      </dsp:nvSpPr>
      <dsp:spPr>
        <a:xfrm>
          <a:off x="2632630" y="2115055"/>
          <a:ext cx="2139535" cy="12837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39" tIns="110047" rIns="104839" bIns="11004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Late Mild Cognitive Impairment</a:t>
          </a:r>
          <a:r>
            <a:rPr lang="zh-CN" sz="1900" kern="1200"/>
            <a:t> </a:t>
          </a:r>
          <a:r>
            <a:rPr lang="en-US" sz="1900" kern="1200"/>
            <a:t>(LMCI)</a:t>
          </a:r>
        </a:p>
      </dsp:txBody>
      <dsp:txXfrm>
        <a:off x="2632630" y="2115055"/>
        <a:ext cx="2139535" cy="1283721"/>
      </dsp:txXfrm>
    </dsp:sp>
    <dsp:sp modelId="{80ACD29E-0843-4F42-9748-E5351DB73C8B}">
      <dsp:nvSpPr>
        <dsp:cNvPr id="0" name=""/>
        <dsp:cNvSpPr/>
      </dsp:nvSpPr>
      <dsp:spPr>
        <a:xfrm>
          <a:off x="1002" y="3890869"/>
          <a:ext cx="2139535" cy="12837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39" tIns="110047" rIns="104839" bIns="11004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 Patients</a:t>
          </a:r>
          <a:r>
            <a:rPr lang="zh-CN" sz="1900" kern="1200"/>
            <a:t> </a:t>
          </a:r>
          <a:r>
            <a:rPr lang="en-US" sz="1900" kern="1200"/>
            <a:t>(AD)</a:t>
          </a:r>
        </a:p>
      </dsp:txBody>
      <dsp:txXfrm>
        <a:off x="1002" y="3890869"/>
        <a:ext cx="2139535" cy="1283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3E5D6-155D-F943-B6DA-2B430E9EA553}">
      <dsp:nvSpPr>
        <dsp:cNvPr id="0" name=""/>
        <dsp:cNvSpPr/>
      </dsp:nvSpPr>
      <dsp:spPr>
        <a:xfrm>
          <a:off x="0" y="403478"/>
          <a:ext cx="4697730" cy="469773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D3D0D-21CA-0B49-BA01-544E9C69E49F}">
      <dsp:nvSpPr>
        <dsp:cNvPr id="0" name=""/>
        <dsp:cNvSpPr/>
      </dsp:nvSpPr>
      <dsp:spPr>
        <a:xfrm>
          <a:off x="446284" y="849763"/>
          <a:ext cx="1832114" cy="1832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10–15 years before the first sign of</a:t>
          </a:r>
          <a:r>
            <a:rPr lang="zh-CN" sz="2100" b="0" i="0" kern="1200"/>
            <a:t> </a:t>
          </a:r>
          <a:r>
            <a:rPr lang="en-US" sz="2100" b="0" i="0" kern="1200"/>
            <a:t>clinical impairment.</a:t>
          </a:r>
          <a:endParaRPr lang="en-US" sz="2100" kern="1200"/>
        </a:p>
      </dsp:txBody>
      <dsp:txXfrm>
        <a:off x="535720" y="939199"/>
        <a:ext cx="1653242" cy="1653242"/>
      </dsp:txXfrm>
    </dsp:sp>
    <dsp:sp modelId="{0CE2084F-9CC3-CD44-8F28-6D406174AA7F}">
      <dsp:nvSpPr>
        <dsp:cNvPr id="0" name=""/>
        <dsp:cNvSpPr/>
      </dsp:nvSpPr>
      <dsp:spPr>
        <a:xfrm>
          <a:off x="2419330" y="849763"/>
          <a:ext cx="1832114" cy="1832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Prevention is</a:t>
          </a:r>
          <a:r>
            <a:rPr lang="zh-CN" sz="2100" kern="1200"/>
            <a:t> </a:t>
          </a:r>
          <a:r>
            <a:rPr lang="en-US" sz="2100" kern="1200"/>
            <a:t>not</a:t>
          </a:r>
          <a:r>
            <a:rPr lang="zh-CN" sz="2100" kern="1200"/>
            <a:t> </a:t>
          </a:r>
          <a:r>
            <a:rPr lang="en-US" sz="2100" kern="1200"/>
            <a:t>possible.</a:t>
          </a:r>
        </a:p>
      </dsp:txBody>
      <dsp:txXfrm>
        <a:off x="2508766" y="939199"/>
        <a:ext cx="1653242" cy="1653242"/>
      </dsp:txXfrm>
    </dsp:sp>
    <dsp:sp modelId="{40AFEDAD-59A4-304C-A4DA-9165F2FB4DC8}">
      <dsp:nvSpPr>
        <dsp:cNvPr id="0" name=""/>
        <dsp:cNvSpPr/>
      </dsp:nvSpPr>
      <dsp:spPr>
        <a:xfrm>
          <a:off x="446284" y="2822809"/>
          <a:ext cx="1832114" cy="1832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Diagnostic accuracy – risks of false positive</a:t>
          </a:r>
          <a:r>
            <a:rPr lang="zh-CN" sz="2100" kern="1200"/>
            <a:t> </a:t>
          </a:r>
          <a:r>
            <a:rPr lang="en-US" sz="2100" kern="1200"/>
            <a:t>cases.</a:t>
          </a:r>
          <a:r>
            <a:rPr lang="zh-CN" sz="2100" kern="1200"/>
            <a:t> </a:t>
          </a:r>
          <a:endParaRPr lang="en-US" sz="2100" kern="1200"/>
        </a:p>
      </dsp:txBody>
      <dsp:txXfrm>
        <a:off x="535720" y="2912245"/>
        <a:ext cx="1653242" cy="1653242"/>
      </dsp:txXfrm>
    </dsp:sp>
    <dsp:sp modelId="{367FCA01-C8D9-774E-A1EE-6806A31BFA49}">
      <dsp:nvSpPr>
        <dsp:cNvPr id="0" name=""/>
        <dsp:cNvSpPr/>
      </dsp:nvSpPr>
      <dsp:spPr>
        <a:xfrm>
          <a:off x="2419330" y="2822809"/>
          <a:ext cx="1832114" cy="1832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Limited</a:t>
          </a:r>
          <a:r>
            <a:rPr lang="zh-CN" sz="2100" kern="1200"/>
            <a:t> </a:t>
          </a:r>
          <a:r>
            <a:rPr lang="en-US" sz="2100" kern="1200"/>
            <a:t>clinical</a:t>
          </a:r>
          <a:r>
            <a:rPr lang="zh-CN" sz="2100" kern="1200"/>
            <a:t> </a:t>
          </a:r>
          <a:r>
            <a:rPr lang="en-US" sz="2100" kern="1200"/>
            <a:t>resources.</a:t>
          </a:r>
        </a:p>
      </dsp:txBody>
      <dsp:txXfrm>
        <a:off x="2508766" y="2912245"/>
        <a:ext cx="1653242" cy="16532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3C651-F54D-BE49-9315-C9988EC95EA7}">
      <dsp:nvSpPr>
        <dsp:cNvPr id="0" name=""/>
        <dsp:cNvSpPr/>
      </dsp:nvSpPr>
      <dsp:spPr>
        <a:xfrm>
          <a:off x="0" y="691096"/>
          <a:ext cx="4697730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Feature</a:t>
          </a:r>
          <a:r>
            <a:rPr lang="zh-CN" sz="2700" kern="1200"/>
            <a:t> </a:t>
          </a:r>
          <a:r>
            <a:rPr lang="en-US" sz="2700" kern="1200"/>
            <a:t>selection</a:t>
          </a:r>
          <a:r>
            <a:rPr lang="zh-CN" sz="2700" kern="1200"/>
            <a:t> </a:t>
          </a:r>
          <a:r>
            <a:rPr lang="en-US" sz="2700" kern="1200"/>
            <a:t>methods</a:t>
          </a:r>
        </a:p>
      </dsp:txBody>
      <dsp:txXfrm>
        <a:off x="31613" y="722709"/>
        <a:ext cx="4634504" cy="584369"/>
      </dsp:txXfrm>
    </dsp:sp>
    <dsp:sp modelId="{BB963345-729C-6A43-86BB-0B414D515080}">
      <dsp:nvSpPr>
        <dsp:cNvPr id="0" name=""/>
        <dsp:cNvSpPr/>
      </dsp:nvSpPr>
      <dsp:spPr>
        <a:xfrm>
          <a:off x="0" y="1338691"/>
          <a:ext cx="469773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Vector-based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Single-modality</a:t>
          </a:r>
        </a:p>
      </dsp:txBody>
      <dsp:txXfrm>
        <a:off x="0" y="1338691"/>
        <a:ext cx="4697730" cy="726570"/>
      </dsp:txXfrm>
    </dsp:sp>
    <dsp:sp modelId="{53D114B6-9E0D-B74A-B589-039DA49F7B86}">
      <dsp:nvSpPr>
        <dsp:cNvPr id="0" name=""/>
        <dsp:cNvSpPr/>
      </dsp:nvSpPr>
      <dsp:spPr>
        <a:xfrm>
          <a:off x="0" y="2065261"/>
          <a:ext cx="4697730" cy="647595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PCA-based</a:t>
          </a:r>
          <a:r>
            <a:rPr lang="zh-CN" sz="2700" kern="1200"/>
            <a:t> </a:t>
          </a:r>
          <a:r>
            <a:rPr lang="en-US" sz="2700" kern="1200"/>
            <a:t>method</a:t>
          </a:r>
        </a:p>
      </dsp:txBody>
      <dsp:txXfrm>
        <a:off x="31613" y="2096874"/>
        <a:ext cx="4634504" cy="584369"/>
      </dsp:txXfrm>
    </dsp:sp>
    <dsp:sp modelId="{7C21577A-7CF2-7A40-BCBD-25FE770C404A}">
      <dsp:nvSpPr>
        <dsp:cNvPr id="0" name=""/>
        <dsp:cNvSpPr/>
      </dsp:nvSpPr>
      <dsp:spPr>
        <a:xfrm>
          <a:off x="0" y="2712856"/>
          <a:ext cx="469773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Feature</a:t>
          </a:r>
          <a:r>
            <a:rPr lang="zh-CN" sz="2100" kern="1200"/>
            <a:t> </a:t>
          </a:r>
          <a:r>
            <a:rPr lang="en-US" sz="2100" kern="1200"/>
            <a:t>projection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Less</a:t>
          </a:r>
          <a:r>
            <a:rPr lang="zh-CN" sz="2100" kern="1200"/>
            <a:t> </a:t>
          </a:r>
          <a:r>
            <a:rPr lang="en-US" sz="2100" kern="1200"/>
            <a:t>interpretability</a:t>
          </a:r>
        </a:p>
      </dsp:txBody>
      <dsp:txXfrm>
        <a:off x="0" y="2712856"/>
        <a:ext cx="4697730" cy="726570"/>
      </dsp:txXfrm>
    </dsp:sp>
    <dsp:sp modelId="{6C185637-774C-D344-B627-24DD26BF9B8E}">
      <dsp:nvSpPr>
        <dsp:cNvPr id="0" name=""/>
        <dsp:cNvSpPr/>
      </dsp:nvSpPr>
      <dsp:spPr>
        <a:xfrm>
          <a:off x="0" y="3439426"/>
          <a:ext cx="4697730" cy="647595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Advanced</a:t>
          </a:r>
          <a:r>
            <a:rPr lang="zh-CN" sz="2700" kern="1200"/>
            <a:t> </a:t>
          </a:r>
          <a:r>
            <a:rPr lang="en-US" sz="2700" kern="1200"/>
            <a:t>models</a:t>
          </a:r>
          <a:r>
            <a:rPr lang="zh-CN" sz="2700" kern="1200"/>
            <a:t> </a:t>
          </a:r>
          <a:r>
            <a:rPr lang="en-US" sz="2700" kern="1200"/>
            <a:t>(CNNs,</a:t>
          </a:r>
          <a:r>
            <a:rPr lang="zh-CN" sz="2700" kern="1200"/>
            <a:t> </a:t>
          </a:r>
          <a:r>
            <a:rPr lang="en-US" sz="2700" kern="1200"/>
            <a:t>GCNs)</a:t>
          </a:r>
        </a:p>
      </dsp:txBody>
      <dsp:txXfrm>
        <a:off x="31613" y="3471039"/>
        <a:ext cx="4634504" cy="584369"/>
      </dsp:txXfrm>
    </dsp:sp>
    <dsp:sp modelId="{1C2E5F1F-31C1-9C40-AFF6-16397A332622}">
      <dsp:nvSpPr>
        <dsp:cNvPr id="0" name=""/>
        <dsp:cNvSpPr/>
      </dsp:nvSpPr>
      <dsp:spPr>
        <a:xfrm>
          <a:off x="0" y="4087021"/>
          <a:ext cx="469773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High</a:t>
          </a:r>
          <a:r>
            <a:rPr lang="zh-CN" sz="2100" kern="1200"/>
            <a:t> </a:t>
          </a:r>
          <a:r>
            <a:rPr lang="en-US" sz="2100" kern="1200"/>
            <a:t>accuracy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No</a:t>
          </a:r>
          <a:r>
            <a:rPr lang="zh-CN" sz="2100" kern="1200"/>
            <a:t> </a:t>
          </a:r>
          <a:r>
            <a:rPr lang="en-US" sz="2100" kern="1200"/>
            <a:t>interpretability</a:t>
          </a:r>
        </a:p>
      </dsp:txBody>
      <dsp:txXfrm>
        <a:off x="0" y="4087021"/>
        <a:ext cx="4697730" cy="7265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D3C6B-F20B-194A-A72C-A56440CDD984}">
      <dsp:nvSpPr>
        <dsp:cNvPr id="0" name=""/>
        <dsp:cNvSpPr/>
      </dsp:nvSpPr>
      <dsp:spPr>
        <a:xfrm>
          <a:off x="0" y="3420276"/>
          <a:ext cx="5983712" cy="23520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 modalities of imaging data</a:t>
          </a:r>
          <a:r>
            <a:rPr lang="en-US" sz="2800" kern="1200" dirty="0"/>
            <a:t>	</a:t>
          </a:r>
        </a:p>
      </dsp:txBody>
      <dsp:txXfrm>
        <a:off x="0" y="3420276"/>
        <a:ext cx="5983712" cy="1270092"/>
      </dsp:txXfrm>
    </dsp:sp>
    <dsp:sp modelId="{4997F072-59FE-294B-94F9-A1D397E9514E}">
      <dsp:nvSpPr>
        <dsp:cNvPr id="0" name=""/>
        <dsp:cNvSpPr/>
      </dsp:nvSpPr>
      <dsp:spPr>
        <a:xfrm>
          <a:off x="2854" y="4633112"/>
          <a:ext cx="1855301" cy="113993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structural Magnetic Resonance Imaging (VBM-MRI)</a:t>
          </a:r>
        </a:p>
      </dsp:txBody>
      <dsp:txXfrm>
        <a:off x="2854" y="4633112"/>
        <a:ext cx="1855301" cy="1139930"/>
      </dsp:txXfrm>
    </dsp:sp>
    <dsp:sp modelId="{50717E83-56F2-6A42-B6FC-AC48B3A482B4}">
      <dsp:nvSpPr>
        <dsp:cNvPr id="0" name=""/>
        <dsp:cNvSpPr/>
      </dsp:nvSpPr>
      <dsp:spPr>
        <a:xfrm>
          <a:off x="1858155" y="4633112"/>
          <a:ext cx="2267400" cy="113993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18 F-fluorodeoxyglucose Positron Emission Tomography (FDG-PET) </a:t>
          </a:r>
        </a:p>
      </dsp:txBody>
      <dsp:txXfrm>
        <a:off x="1858155" y="4633112"/>
        <a:ext cx="2267400" cy="1139930"/>
      </dsp:txXfrm>
    </dsp:sp>
    <dsp:sp modelId="{8BD0B2DD-5514-1349-B3FC-1F9D18DC1C44}">
      <dsp:nvSpPr>
        <dsp:cNvPr id="0" name=""/>
        <dsp:cNvSpPr/>
      </dsp:nvSpPr>
      <dsp:spPr>
        <a:xfrm>
          <a:off x="4125556" y="4633112"/>
          <a:ext cx="1855301" cy="113993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18 F-florbetapir PET (AV45-PET)</a:t>
          </a:r>
        </a:p>
      </dsp:txBody>
      <dsp:txXfrm>
        <a:off x="4125556" y="4633112"/>
        <a:ext cx="1855301" cy="1139930"/>
      </dsp:txXfrm>
    </dsp:sp>
    <dsp:sp modelId="{6E4DC0C3-19E6-9946-8629-4A002AAA987A}">
      <dsp:nvSpPr>
        <dsp:cNvPr id="0" name=""/>
        <dsp:cNvSpPr/>
      </dsp:nvSpPr>
      <dsp:spPr>
        <a:xfrm rot="10800000">
          <a:off x="0" y="753"/>
          <a:ext cx="5983712" cy="3443957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692 non-Hispanic Caucasian participants in the Alzheimer’s Disease Neuroimaging Initiative (ADNI) database</a:t>
          </a:r>
        </a:p>
      </dsp:txBody>
      <dsp:txXfrm rot="-10800000">
        <a:off x="0" y="753"/>
        <a:ext cx="5983712" cy="1208828"/>
      </dsp:txXfrm>
    </dsp:sp>
    <dsp:sp modelId="{A045A2C8-12E3-5E43-9264-C32270817313}">
      <dsp:nvSpPr>
        <dsp:cNvPr id="0" name=""/>
        <dsp:cNvSpPr/>
      </dsp:nvSpPr>
      <dsp:spPr>
        <a:xfrm>
          <a:off x="3327" y="1154843"/>
          <a:ext cx="859517" cy="113958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163 CN</a:t>
          </a:r>
        </a:p>
      </dsp:txBody>
      <dsp:txXfrm>
        <a:off x="3327" y="1154843"/>
        <a:ext cx="859517" cy="1139588"/>
      </dsp:txXfrm>
    </dsp:sp>
    <dsp:sp modelId="{6036DD7E-0914-3843-9572-AD1061E7CA63}">
      <dsp:nvSpPr>
        <dsp:cNvPr id="0" name=""/>
        <dsp:cNvSpPr/>
      </dsp:nvSpPr>
      <dsp:spPr>
        <a:xfrm>
          <a:off x="862845" y="1154843"/>
          <a:ext cx="856241" cy="113958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73 SMC</a:t>
          </a:r>
        </a:p>
      </dsp:txBody>
      <dsp:txXfrm>
        <a:off x="862845" y="1154843"/>
        <a:ext cx="856241" cy="1139588"/>
      </dsp:txXfrm>
    </dsp:sp>
    <dsp:sp modelId="{F5C7AA1B-91FB-9647-BC00-D0EC805DC7F1}">
      <dsp:nvSpPr>
        <dsp:cNvPr id="0" name=""/>
        <dsp:cNvSpPr/>
      </dsp:nvSpPr>
      <dsp:spPr>
        <a:xfrm>
          <a:off x="1719086" y="1154843"/>
          <a:ext cx="1203147" cy="113958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214 EMCI</a:t>
          </a:r>
          <a:r>
            <a:rPr lang="zh-CN" sz="1600" kern="1200"/>
            <a:t> </a:t>
          </a:r>
          <a:endParaRPr lang="en-US" sz="1600" kern="1200"/>
        </a:p>
      </dsp:txBody>
      <dsp:txXfrm>
        <a:off x="1719086" y="1154843"/>
        <a:ext cx="1203147" cy="1139588"/>
      </dsp:txXfrm>
    </dsp:sp>
    <dsp:sp modelId="{D63C028E-238C-554E-B5F0-0AF4D84370DC}">
      <dsp:nvSpPr>
        <dsp:cNvPr id="0" name=""/>
        <dsp:cNvSpPr/>
      </dsp:nvSpPr>
      <dsp:spPr>
        <a:xfrm>
          <a:off x="2922234" y="1154843"/>
          <a:ext cx="1029829" cy="113958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149 LMCI</a:t>
          </a:r>
        </a:p>
      </dsp:txBody>
      <dsp:txXfrm>
        <a:off x="2922234" y="1154843"/>
        <a:ext cx="1029829" cy="1139588"/>
      </dsp:txXfrm>
    </dsp:sp>
    <dsp:sp modelId="{64E66FE8-0E82-0342-9A95-5DE962934DD4}">
      <dsp:nvSpPr>
        <dsp:cNvPr id="0" name=""/>
        <dsp:cNvSpPr/>
      </dsp:nvSpPr>
      <dsp:spPr>
        <a:xfrm>
          <a:off x="3952064" y="1154843"/>
          <a:ext cx="2028320" cy="1139588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93</a:t>
          </a:r>
          <a:r>
            <a:rPr lang="zh-CN" sz="1600" kern="1200"/>
            <a:t> </a:t>
          </a:r>
          <a:r>
            <a:rPr lang="en-US" sz="1600" kern="1200"/>
            <a:t>AD patients</a:t>
          </a:r>
        </a:p>
      </dsp:txBody>
      <dsp:txXfrm>
        <a:off x="3952064" y="1154843"/>
        <a:ext cx="2028320" cy="1139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928B1-1BDE-4E77-B75B-83861B79ED9A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FB342-6683-4C2E-A786-8CC239D85729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32D6B-611F-47F0-B5A6-8145511047B1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Tensor-structured information</a:t>
          </a:r>
          <a:r>
            <a:rPr lang="zh-CN" sz="2500" kern="1200"/>
            <a:t> </a:t>
          </a:r>
          <a:r>
            <a:rPr lang="en-US" sz="2500" kern="1200"/>
            <a:t>and</a:t>
          </a:r>
          <a:r>
            <a:rPr lang="zh-CN" sz="2500" kern="1200"/>
            <a:t> </a:t>
          </a:r>
          <a:r>
            <a:rPr lang="en-US" sz="2500" kern="1200"/>
            <a:t>Inter-target correlation are</a:t>
          </a:r>
          <a:r>
            <a:rPr lang="zh-CN" sz="2500" kern="1200"/>
            <a:t> </a:t>
          </a:r>
          <a:r>
            <a:rPr lang="en-US" sz="2500" kern="1200"/>
            <a:t>leveraged</a:t>
          </a:r>
          <a:r>
            <a:rPr lang="zh-CN" sz="2500" kern="1200"/>
            <a:t> </a:t>
          </a:r>
          <a:r>
            <a:rPr lang="en-US" sz="2500" kern="1200"/>
            <a:t>in</a:t>
          </a:r>
          <a:r>
            <a:rPr lang="zh-CN" sz="2500" kern="1200"/>
            <a:t> </a:t>
          </a:r>
          <a:r>
            <a:rPr lang="en-US" sz="2500" kern="1200"/>
            <a:t>TMMTR.</a:t>
          </a:r>
        </a:p>
      </dsp:txBody>
      <dsp:txXfrm>
        <a:off x="1493203" y="552"/>
        <a:ext cx="6736396" cy="1292816"/>
      </dsp:txXfrm>
    </dsp:sp>
    <dsp:sp modelId="{6D223110-BDA2-4385-B519-258AF7832D53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76BFB-08DA-439D-95ED-9ACCBA55322A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35419-3B2F-4691-9A53-8F2739D03523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</a:t>
          </a:r>
          <a:r>
            <a:rPr lang="zh-CN" sz="2500" kern="1200"/>
            <a:t> </a:t>
          </a:r>
          <a:r>
            <a:rPr lang="en-US" sz="2500" kern="1200"/>
            <a:t>Divide-and-conquer algorithm to solve</a:t>
          </a:r>
          <a:r>
            <a:rPr lang="zh-CN" sz="2500" kern="1200"/>
            <a:t> </a:t>
          </a:r>
          <a:r>
            <a:rPr lang="en-US" sz="2500" kern="1200"/>
            <a:t>TMMTR is</a:t>
          </a:r>
          <a:r>
            <a:rPr lang="zh-CN" sz="2500" kern="1200"/>
            <a:t> </a:t>
          </a:r>
          <a:r>
            <a:rPr lang="en-US" sz="2500" kern="1200"/>
            <a:t>effective</a:t>
          </a:r>
          <a:r>
            <a:rPr lang="zh-CN" sz="2500" kern="1200"/>
            <a:t> </a:t>
          </a:r>
          <a:r>
            <a:rPr lang="en-US" sz="2500" kern="1200"/>
            <a:t>and</a:t>
          </a:r>
          <a:r>
            <a:rPr lang="zh-CN" sz="2500" kern="1200"/>
            <a:t> </a:t>
          </a:r>
          <a:r>
            <a:rPr lang="en-US" sz="2500" kern="1200"/>
            <a:t>efficient.</a:t>
          </a:r>
        </a:p>
      </dsp:txBody>
      <dsp:txXfrm>
        <a:off x="1493203" y="1616573"/>
        <a:ext cx="6736396" cy="1292816"/>
      </dsp:txXfrm>
    </dsp:sp>
    <dsp:sp modelId="{EFBCB610-5B3B-4381-864C-8EEEA27300A9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63D03-8158-433C-B405-7A32C8ADD671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39037-4546-4103-97D0-39B6BCD8D65F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Better</a:t>
          </a:r>
          <a:r>
            <a:rPr lang="zh-CN" sz="2500" kern="1200"/>
            <a:t> </a:t>
          </a:r>
          <a:r>
            <a:rPr lang="en-US" sz="2500" kern="1200"/>
            <a:t>performance</a:t>
          </a:r>
          <a:r>
            <a:rPr lang="zh-CN" sz="2500" kern="1200"/>
            <a:t> </a:t>
          </a:r>
          <a:r>
            <a:rPr lang="en-US" sz="2500" kern="1200"/>
            <a:t>with</a:t>
          </a:r>
          <a:r>
            <a:rPr lang="zh-CN" sz="2500" kern="1200"/>
            <a:t> </a:t>
          </a:r>
          <a:r>
            <a:rPr lang="en-US" sz="2500" kern="1200"/>
            <a:t>higher</a:t>
          </a:r>
          <a:r>
            <a:rPr lang="zh-CN" sz="2500" kern="1200"/>
            <a:t> </a:t>
          </a:r>
          <a:r>
            <a:rPr lang="en-US" sz="2500" kern="1200"/>
            <a:t>sparsity</a:t>
          </a:r>
          <a:r>
            <a:rPr lang="zh-CN" sz="2500" kern="1200"/>
            <a:t> </a:t>
          </a:r>
          <a:r>
            <a:rPr lang="en-US" sz="2500" kern="1200"/>
            <a:t>is</a:t>
          </a:r>
          <a:r>
            <a:rPr lang="zh-CN" sz="2500" kern="1200"/>
            <a:t> </a:t>
          </a:r>
          <a:r>
            <a:rPr lang="en-US" sz="2500" kern="1200"/>
            <a:t>realized</a:t>
          </a:r>
          <a:r>
            <a:rPr lang="zh-CN" sz="2500" kern="1200"/>
            <a:t> </a:t>
          </a:r>
          <a:r>
            <a:rPr lang="en-US" sz="2500" kern="1200"/>
            <a:t>in</a:t>
          </a:r>
          <a:r>
            <a:rPr lang="zh-CN" sz="2500" kern="1200"/>
            <a:t> </a:t>
          </a:r>
          <a:r>
            <a:rPr lang="en-US" sz="2500" kern="1200"/>
            <a:t>TMMTR.</a:t>
          </a:r>
        </a:p>
      </dsp:txBody>
      <dsp:txXfrm>
        <a:off x="1493203" y="3232593"/>
        <a:ext cx="6736396" cy="129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1B508-463E-664A-9337-02AA40AB85BE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55F8B-6307-F246-9259-4460B444D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6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Forget</a:t>
            </a:r>
            <a:r>
              <a:rPr lang="zh-CN" altLang="en-US" dirty="0"/>
              <a:t> </a:t>
            </a:r>
            <a:r>
              <a:rPr lang="en-US" altLang="zh-CN" dirty="0"/>
              <a:t>relatives</a:t>
            </a:r>
          </a:p>
          <a:p>
            <a:pPr marL="228600" indent="-228600">
              <a:buAutoNum type="arabicPeriod"/>
            </a:pP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functioning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Close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life</a:t>
            </a:r>
          </a:p>
          <a:p>
            <a:pPr marL="228600" indent="-228600">
              <a:buAutoNum type="arabicPeriod"/>
            </a:pPr>
            <a:r>
              <a:rPr lang="en-US" altLang="zh-CN" dirty="0"/>
              <a:t>Abnormal</a:t>
            </a:r>
            <a:r>
              <a:rPr lang="zh-CN" altLang="en-US" dirty="0"/>
              <a:t> </a:t>
            </a:r>
            <a:r>
              <a:rPr lang="en-US" altLang="zh-CN" dirty="0"/>
              <a:t>aging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55F8B-6307-F246-9259-4460B444D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85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Cavity</a:t>
            </a:r>
          </a:p>
          <a:p>
            <a:r>
              <a:rPr lang="en-US" altLang="zh-CN" dirty="0"/>
              <a:t>microtubules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E2A58-5EF8-9F4D-8839-B1BD1E382A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9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55F8B-6307-F246-9259-4460B444D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Poppins" pitchFamily="2" charset="77"/>
              </a:rPr>
              <a:t>Dementia due to AD is, in fact, the last stage of the disease.</a:t>
            </a:r>
            <a:r>
              <a:rPr lang="en-US" b="0" i="0" dirty="0">
                <a:solidFill>
                  <a:srgbClr val="5E5E62"/>
                </a:solidFill>
                <a:effectLst/>
                <a:latin typeface="Poppins" pitchFamily="2" charset="77"/>
              </a:rPr>
              <a:t> 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E2A58-5EF8-9F4D-8839-B1BD1E382A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1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55F8B-6307-F246-9259-4460B444D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2DA-6920-8B41-96B9-E600AF0901B4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4A68-90AD-3440-A489-09132AC6FA5A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AF6F9-7F5D-DC4C-8A19-8E376BCC46F7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B7F1-DDB5-2148-A8EA-30A6880CFAE5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E4C5-0EF9-474C-8C88-96AFAAC490AF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CE33-AEA8-7C4D-B9EE-38E843C9EEBB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CA12-BAE0-9147-ADF2-7509193B1DB3}" type="datetime1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80E-E010-BD49-AF4B-5261FED095B0}" type="datetime1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EB9-011D-1845-A007-36A2AF78BA24}" type="datetime1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723F-CE5C-E544-9867-9FFBB889A5DE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70AD-DC21-5544-AEEA-8F4898D6CA78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1DEE6-E3D1-EE4C-B0DB-EA6B7514AC8E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3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34586" y="2267676"/>
            <a:ext cx="9412941" cy="1239289"/>
          </a:xfrm>
        </p:spPr>
        <p:txBody>
          <a:bodyPr anchor="b">
            <a:noAutofit/>
          </a:bodyPr>
          <a:lstStyle/>
          <a:p>
            <a:r>
              <a:rPr lang="en-US" sz="3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Tensor-Based Multi-Modal Multi-Target Regression for Alzheimer’s Disease Prediction </a:t>
            </a:r>
            <a:endParaRPr lang="en-US" sz="3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7847" y="3558027"/>
            <a:ext cx="6872818" cy="450447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 Yu, 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Benjamin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Zalatan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Yong Chen, Li Shen, and Lifang He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7" name="Group 103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0"/>
            <a:ext cx="1886211" cy="2174333"/>
            <a:chOff x="-305" y="-4155"/>
            <a:chExt cx="2514948" cy="2174333"/>
          </a:xfrm>
        </p:grpSpPr>
        <p:sp>
          <p:nvSpPr>
            <p:cNvPr id="1048" name="Freeform: Shape 103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Freeform: Shape 103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154CC6-CC8A-0022-F0A7-1CCACAC56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714" y="44004"/>
            <a:ext cx="6028274" cy="217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322879"/>
            <a:ext cx="2533818" cy="2535121"/>
            <a:chOff x="-305" y="-1"/>
            <a:chExt cx="3832880" cy="2876136"/>
          </a:xfrm>
        </p:grpSpPr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oogle Shape;115;p25">
            <a:extLst>
              <a:ext uri="{FF2B5EF4-FFF2-40B4-BE49-F238E27FC236}">
                <a16:creationId xmlns:a16="http://schemas.microsoft.com/office/drawing/2014/main" id="{2FA33107-A33D-3949-FAB4-76E61DCBB4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591" y="5830982"/>
            <a:ext cx="3315356" cy="74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0917A02-136E-446A-2322-D4E46B164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19" y="5767614"/>
            <a:ext cx="2627586" cy="85922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317D4FD-7AF4-6AD5-A6E7-D93B75A3CAA0}"/>
              </a:ext>
            </a:extLst>
          </p:cNvPr>
          <p:cNvSpPr txBox="1">
            <a:spLocks/>
          </p:cNvSpPr>
          <p:nvPr/>
        </p:nvSpPr>
        <p:spPr>
          <a:xfrm>
            <a:off x="1033445" y="4200207"/>
            <a:ext cx="6872818" cy="1136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Speaker: Jun Yu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</a:t>
            </a:r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06C8-B1A6-0123-FCB1-88C2FB67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5FBC-4B5E-F96A-06C5-792591C5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/>
              <a:t>Related Work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10B53-18D3-6261-C5D7-30F9B267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0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199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1C261-761B-A280-70DE-A55E6B89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en-US" altLang="zh-CN"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sting</a:t>
            </a:r>
            <a:r>
              <a:rPr lang="zh-CN" altLang="en-US"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US" sz="5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FDAC6B-67D6-0220-3148-F2316BB91D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320876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10F2-7DBA-AD7F-3E91-0154F0D1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50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9B907B-F9A2-45A5-BDBA-C371127CA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7" cy="6858000"/>
          </a:xfrm>
          <a:prstGeom prst="rect">
            <a:avLst/>
          </a:prstGeom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EBCF0-ED43-3E17-B5DD-B557E8179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88" y="662400"/>
            <a:ext cx="4961110" cy="1492132"/>
          </a:xfrm>
        </p:spPr>
        <p:txBody>
          <a:bodyPr anchor="t"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lose up view of a track and field lane in the dark">
            <a:extLst>
              <a:ext uri="{FF2B5EF4-FFF2-40B4-BE49-F238E27FC236}">
                <a16:creationId xmlns:a16="http://schemas.microsoft.com/office/drawing/2014/main" id="{6D25896B-AC0D-E41C-0716-23F6C47D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73" r="38395"/>
          <a:stretch/>
        </p:blipFill>
        <p:spPr>
          <a:xfrm>
            <a:off x="516325" y="-9525"/>
            <a:ext cx="2688575" cy="6867525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FC72A6E7-EEB3-4011-AFDE-5D01CF93E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8CD93300-52E3-4A04-AB11-4E86A29BE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ED716-D6C4-5CB7-6186-EFC53777F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7188" y="1862843"/>
                <a:ext cx="5198628" cy="396674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4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parse MTR models </a:t>
                </a:r>
              </a:p>
              <a:p>
                <a:pPr lvl="1"/>
                <a:r>
                  <a:rPr lang="en-US" sz="1700" dirty="0">
                    <a:solidFill>
                      <a:schemeClr val="tx1">
                        <a:alpha val="6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Sparse Multi-Task Regression and Feature selection </a:t>
                </a:r>
                <a:r>
                  <a:rPr lang="en-US" altLang="zh-CN" sz="1700" dirty="0">
                    <a:solidFill>
                      <a:schemeClr val="tx1">
                        <a:alpha val="6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(SMART):</a:t>
                </a:r>
                <a:r>
                  <a:rPr lang="zh-CN" altLang="en-US" sz="1700" dirty="0">
                    <a:solidFill>
                      <a:schemeClr val="tx1">
                        <a:alpha val="6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i="1">
                            <a:solidFill>
                              <a:schemeClr val="tx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700" i="1">
                            <a:solidFill>
                              <a:schemeClr val="tx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b>
                        <m:r>
                          <a:rPr lang="en-US" altLang="zh-CN" sz="1700" b="0" i="1">
                            <a:solidFill>
                              <a:schemeClr val="tx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2,1</m:t>
                        </m:r>
                      </m:sub>
                    </m:sSub>
                  </m:oMath>
                </a14:m>
                <a:r>
                  <a:rPr lang="zh-CN" altLang="en-US" sz="1700" dirty="0">
                    <a:solidFill>
                      <a:schemeClr val="tx1">
                        <a:alpha val="6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700" dirty="0">
                    <a:solidFill>
                      <a:schemeClr val="tx1">
                        <a:alpha val="6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norm</a:t>
                </a:r>
              </a:p>
              <a:p>
                <a:pPr lvl="1"/>
                <a:r>
                  <a:rPr lang="en-US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Multi-Task Sparse Group Lasso (MT-SGL)</a:t>
                </a:r>
                <a:r>
                  <a:rPr lang="en-US" altLang="zh-CN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Group</a:t>
                </a:r>
                <a:r>
                  <a:rPr lang="zh-CN" altLang="en-US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Lasso</a:t>
                </a:r>
              </a:p>
              <a:p>
                <a:pPr lvl="1"/>
                <a:r>
                  <a:rPr lang="en-US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Robust Multi-Label Transfer Feature Learning</a:t>
                </a:r>
                <a:r>
                  <a:rPr lang="zh-CN" altLang="en-US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700" dirty="0" err="1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rMLTFL</a:t>
                </a:r>
                <a:r>
                  <a:rPr lang="en-US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i="1">
                            <a:solidFill>
                              <a:schemeClr val="tx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700" i="1">
                            <a:solidFill>
                              <a:schemeClr val="tx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b>
                        <m:r>
                          <a:rPr lang="en-US" altLang="zh-CN" sz="1700" b="0" i="1">
                            <a:solidFill>
                              <a:schemeClr val="tx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2,1</m:t>
                        </m:r>
                      </m:sub>
                    </m:sSub>
                  </m:oMath>
                </a14:m>
                <a:r>
                  <a:rPr lang="zh-CN" altLang="en-US" sz="1700" dirty="0">
                    <a:solidFill>
                      <a:schemeClr val="tx1">
                        <a:alpha val="6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700" dirty="0">
                    <a:solidFill>
                      <a:schemeClr val="tx1">
                        <a:alpha val="60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norm</a:t>
                </a:r>
              </a:p>
              <a:p>
                <a:r>
                  <a:rPr lang="en-US" altLang="zh-CN" sz="24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</a:t>
                </a:r>
                <a:r>
                  <a:rPr lang="zh-CN" altLang="en-US" sz="24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Models</a:t>
                </a:r>
              </a:p>
              <a:p>
                <a:pPr lvl="1"/>
                <a:r>
                  <a:rPr lang="en-US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Deep Belief Network-based Multi-Task Learning (DBN-based MTL)</a:t>
                </a:r>
              </a:p>
              <a:p>
                <a:pPr lvl="1"/>
                <a:r>
                  <a:rPr lang="en-US" sz="1700" dirty="0">
                    <a:solidFill>
                      <a:schemeClr val="tx1">
                        <a:alpha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 Convolutional Neural Network (GCN) </a:t>
                </a:r>
              </a:p>
              <a:p>
                <a:pPr lvl="1"/>
                <a:endParaRPr lang="en-US" altLang="zh-CN" sz="1700" dirty="0">
                  <a:solidFill>
                    <a:schemeClr val="tx1">
                      <a:alpha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700" dirty="0">
                  <a:solidFill>
                    <a:schemeClr val="tx1">
                      <a:alpha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700" dirty="0">
                  <a:solidFill>
                    <a:schemeClr val="tx1">
                      <a:alpha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ED716-D6C4-5CB7-6186-EFC53777F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7188" y="1862843"/>
                <a:ext cx="5198628" cy="3966743"/>
              </a:xfrm>
              <a:blipFill>
                <a:blip r:embed="rId5"/>
                <a:stretch>
                  <a:fillRect l="-1707" t="-1278" r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2BF1A-5545-EADB-8934-F2761ACA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67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5287" y="0"/>
            <a:ext cx="633870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280888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009A8-9DAA-AE20-6978-B644FEE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73" y="3010982"/>
            <a:ext cx="2096317" cy="836036"/>
          </a:xfrm>
        </p:spPr>
        <p:txBody>
          <a:bodyPr anchor="t">
            <a:norm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FBC181F-3A2E-4B4D-D2BB-EF6769608B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928734"/>
              </p:ext>
            </p:extLst>
          </p:nvPr>
        </p:nvGraphicFramePr>
        <p:xfrm>
          <a:off x="2982783" y="637762"/>
          <a:ext cx="5983712" cy="5773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D1D90-1498-6C9B-758D-489A21EA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1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06C8-B1A6-0123-FCB1-88C2FB67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5FBC-4B5E-F96A-06C5-792591C5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dirty="0"/>
              <a:t>Method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541FC-8AAB-9039-8A75-3CEEC62E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7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11C2E-9CEF-CD42-2B7D-8DA5C10C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0AA7707-DD6C-69DF-12AC-483868C37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630" y="914400"/>
            <a:ext cx="5108707" cy="48532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8DA7C-8304-F88D-47F0-6C44AC2E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795D0-E433-292E-44CE-7523E51C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Formulation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B55B3FEF-B61F-EB90-2A75-88BB21E70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5366" y="1278599"/>
            <a:ext cx="4915159" cy="43087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059AF-9966-4DB2-09C9-E299F068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24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F7BD2-458A-7ACD-A6FC-58B4E759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5E6FC64-EBFE-D6A4-4C4B-3B6035F9A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038" y="1293494"/>
            <a:ext cx="5305605" cy="4271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2FA9-14B0-8DDB-C68B-27C380E8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3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06C8-B1A6-0123-FCB1-88C2FB67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5FBC-4B5E-F96A-06C5-792591C5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</a:t>
            </a:r>
          </a:p>
          <a:p>
            <a:r>
              <a:rPr lang="en-US" dirty="0"/>
              <a:t>Experiment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5BE78-51D6-3817-37EC-1BC30968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6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471DD-637B-63DC-3275-06CEAC5C7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altLang="zh-CN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 Comparison</a:t>
            </a:r>
            <a:endParaRPr lang="en-US" sz="4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FD1D2DE-DB0D-2B43-82E1-ECA74E1C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72" y="2372030"/>
            <a:ext cx="7183653" cy="43640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E77C8-D75C-99A2-27FC-2D7B78EE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7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06C8-B1A6-0123-FCB1-88C2FB67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5FBC-4B5E-F96A-06C5-792591C5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2E8DE-7C6B-D151-AC88-7BDC8A88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07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874" y="-478"/>
            <a:ext cx="5065739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4790210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65CCA-016D-ECFD-C215-B31DA236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41" y="5185186"/>
            <a:ext cx="3043380" cy="13268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zh-CN" sz="4300" dirty="0"/>
              <a:t>Visualization</a:t>
            </a:r>
            <a:endParaRPr lang="en-US" sz="4300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7C1C2F0E-8957-57B4-FCFC-7C7C1B74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8"/>
            <a:ext cx="9144000" cy="3977639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BF64FBE6-EF26-27EE-0875-400DA8B8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080" y="3842885"/>
            <a:ext cx="3313313" cy="30151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BA07F-53F9-B977-B574-BF30BDDF3AAD}"/>
              </a:ext>
            </a:extLst>
          </p:cNvPr>
          <p:cNvSpPr/>
          <p:nvPr/>
        </p:nvSpPr>
        <p:spPr>
          <a:xfrm>
            <a:off x="0" y="3977161"/>
            <a:ext cx="4344701" cy="591670"/>
          </a:xfrm>
          <a:prstGeom prst="rect">
            <a:avLst/>
          </a:prstGeom>
          <a:solidFill>
            <a:srgbClr val="676767"/>
          </a:solidFill>
          <a:ln>
            <a:solidFill>
              <a:srgbClr val="6767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EE3673-380F-5810-81E3-2500CFC2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95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4C0F3-3E55-CEEA-C8B8-6603686A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altLang="zh-CN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Ablation Study</a:t>
            </a:r>
            <a:endParaRPr lang="en-US" sz="4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1ADA10-5B15-3ABE-3BE5-01419D88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744" y="1247887"/>
            <a:ext cx="5446982" cy="45890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1BCA0-380A-FF48-375E-45A51E94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4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AA075-D66B-82FE-76C8-AF3A0D0F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altLang="zh-CN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Hyperparameter Analysis</a:t>
            </a:r>
            <a:endParaRPr lang="en-US" sz="29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1E179C52-E25F-B405-A4F6-16E4CE887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1866" y="339224"/>
            <a:ext cx="4696457" cy="61795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0D07E-B4F4-B051-B821-CDA2A0DF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9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06C8-B1A6-0123-FCB1-88C2FB67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5FBC-4B5E-F96A-06C5-792591C5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D3846-7107-AE08-BFA3-2E3FAFD0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3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8C056-2EE4-01E9-1E5A-05BDFF49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DC5923-D2F0-4ECA-585A-E5A3D1236C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19409-6542-EB27-3316-C702ABEE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2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06C8-B1A6-0123-FCB1-88C2FB67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5FBC-4B5E-F96A-06C5-792591C5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6459-CB89-43AB-EC04-5E8D0D17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5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22AD19-6992-9372-FA06-EFAEE987FA6C}"/>
              </a:ext>
            </a:extLst>
          </p:cNvPr>
          <p:cNvSpPr txBox="1">
            <a:spLocks/>
          </p:cNvSpPr>
          <p:nvPr/>
        </p:nvSpPr>
        <p:spPr>
          <a:xfrm>
            <a:off x="572029" y="4570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Alzheimer’s</a:t>
            </a:r>
            <a:r>
              <a:rPr lang="zh-CN" altLang="en-US" dirty="0"/>
              <a:t> </a:t>
            </a:r>
            <a:r>
              <a:rPr lang="en-US" altLang="zh-CN" dirty="0"/>
              <a:t>Disease?</a:t>
            </a:r>
            <a:endParaRPr lang="en-US" dirty="0"/>
          </a:p>
        </p:txBody>
      </p:sp>
      <p:pic>
        <p:nvPicPr>
          <p:cNvPr id="5" name="Picture 6" descr="pptseniors2">
            <a:extLst>
              <a:ext uri="{FF2B5EF4-FFF2-40B4-BE49-F238E27FC236}">
                <a16:creationId xmlns:a16="http://schemas.microsoft.com/office/drawing/2014/main" id="{6248903F-B342-3BCA-0F08-87FA38057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1" y="2153612"/>
            <a:ext cx="1937741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447C724-AD0A-5B6E-F0D0-C6EC591EB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733" y="2086308"/>
            <a:ext cx="4561896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sz="2800" dirty="0"/>
              <a:t>Alzheimer’s Disease (AD) is one of the most common and incurable </a:t>
            </a:r>
            <a:r>
              <a:rPr lang="en-US" sz="2800" dirty="0">
                <a:solidFill>
                  <a:srgbClr val="C00000"/>
                </a:solidFill>
              </a:rPr>
              <a:t>neurodegenerative diseases</a:t>
            </a:r>
            <a:r>
              <a:rPr lang="en-US" sz="2800" dirty="0"/>
              <a:t>, which can result in progressive cognitive decline and behavioral impairment, and even cause death in severe cases.</a:t>
            </a:r>
            <a:endParaRPr lang="en-US" altLang="en-US" sz="3600" dirty="0"/>
          </a:p>
        </p:txBody>
      </p:sp>
      <p:pic>
        <p:nvPicPr>
          <p:cNvPr id="7" name="Picture 4" descr="pptseniors3">
            <a:extLst>
              <a:ext uri="{FF2B5EF4-FFF2-40B4-BE49-F238E27FC236}">
                <a16:creationId xmlns:a16="http://schemas.microsoft.com/office/drawing/2014/main" id="{72BF123D-E3B0-0F6B-AA5F-876A4E36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40" y="2139868"/>
            <a:ext cx="1671642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pptseniors4">
            <a:extLst>
              <a:ext uri="{FF2B5EF4-FFF2-40B4-BE49-F238E27FC236}">
                <a16:creationId xmlns:a16="http://schemas.microsoft.com/office/drawing/2014/main" id="{B4EA5E39-BE09-E877-AAAE-4B7153999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0" y="4398382"/>
            <a:ext cx="199328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pptseniors5">
            <a:extLst>
              <a:ext uri="{FF2B5EF4-FFF2-40B4-BE49-F238E27FC236}">
                <a16:creationId xmlns:a16="http://schemas.microsoft.com/office/drawing/2014/main" id="{7CF79F38-8936-6724-5355-D3570B413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916" y="3308318"/>
            <a:ext cx="1659966" cy="237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7C2D1-31DE-CE01-3565-E2F10312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5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AC69-9DF4-12F8-D886-9627DFA8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7342"/>
            <a:ext cx="8229600" cy="1143000"/>
          </a:xfrm>
        </p:spPr>
        <p:txBody>
          <a:bodyPr/>
          <a:lstStyle/>
          <a:p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5E967A-CF08-2C55-BF2B-DA1F18B2CD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817" y="2738140"/>
            <a:ext cx="4439899" cy="328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7" descr="Medical illustration showing how the brain and nerve cells change during Alzheimer's disease. ">
            <a:extLst>
              <a:ext uri="{FF2B5EF4-FFF2-40B4-BE49-F238E27FC236}">
                <a16:creationId xmlns:a16="http://schemas.microsoft.com/office/drawing/2014/main" id="{814314BC-2562-FC4C-52DB-510EE030F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7053" y="2712014"/>
            <a:ext cx="3652384" cy="32809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C94CD5-9019-E982-4867-12A4DA6E3709}"/>
              </a:ext>
            </a:extLst>
          </p:cNvPr>
          <p:cNvSpPr>
            <a:spLocks noGrp="1"/>
          </p:cNvSpPr>
          <p:nvPr/>
        </p:nvSpPr>
        <p:spPr>
          <a:xfrm>
            <a:off x="457200" y="116601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0CB499-B750-63A7-42AB-F420D01DF1DA}"/>
              </a:ext>
            </a:extLst>
          </p:cNvPr>
          <p:cNvSpPr txBox="1">
            <a:spLocks/>
          </p:cNvSpPr>
          <p:nvPr/>
        </p:nvSpPr>
        <p:spPr>
          <a:xfrm>
            <a:off x="457200" y="192241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Degradation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organ: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DF20D8-4A58-E884-20DC-E0D1036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EFE62-28C7-95F0-2CA3-60068428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US" altLang="zh-CN" sz="3500"/>
              <a:t>Five</a:t>
            </a:r>
            <a:r>
              <a:rPr lang="zh-CN" altLang="en-US" sz="3500"/>
              <a:t> </a:t>
            </a:r>
            <a:r>
              <a:rPr lang="en-US" altLang="zh-CN" sz="3500"/>
              <a:t>Stages</a:t>
            </a:r>
            <a:r>
              <a:rPr lang="zh-CN" altLang="en-US" sz="3500"/>
              <a:t> </a:t>
            </a:r>
            <a:r>
              <a:rPr lang="en-US" altLang="zh-CN" sz="3500"/>
              <a:t>of</a:t>
            </a:r>
            <a:r>
              <a:rPr lang="zh-CN" altLang="en-US" sz="3500"/>
              <a:t> </a:t>
            </a:r>
            <a:r>
              <a:rPr lang="en-US" altLang="zh-CN" sz="3500"/>
              <a:t>AD</a:t>
            </a:r>
            <a:endParaRPr lang="en-US" sz="35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952D7-75F2-A048-84F0-3E9B5DA7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0825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58ECF37-3CC2-C74D-A5F5-BBEAD8F9A4D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C94CD5-9019-E982-4867-12A4DA6E3709}"/>
              </a:ext>
            </a:extLst>
          </p:cNvPr>
          <p:cNvSpPr>
            <a:spLocks noGrp="1"/>
          </p:cNvSpPr>
          <p:nvPr/>
        </p:nvSpPr>
        <p:spPr>
          <a:xfrm>
            <a:off x="457200" y="116601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6799C63-F444-EA80-1FE7-00C8063E1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526923"/>
              </p:ext>
            </p:extLst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6513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924AE-3BF0-03AF-3DBB-5E73E2C2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08" y="1153571"/>
            <a:ext cx="2431228" cy="44611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Statistics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of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AD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in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U.S.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94CD5-9019-E982-4867-12A4DA6E3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5,000,000+</a:t>
            </a:r>
            <a:r>
              <a:rPr lang="en-US" dirty="0"/>
              <a:t> </a:t>
            </a:r>
            <a:r>
              <a:rPr lang="en-US" altLang="zh-CN" dirty="0"/>
              <a:t>detected.</a:t>
            </a:r>
            <a:endParaRPr lang="en-US" dirty="0"/>
          </a:p>
          <a:p>
            <a:r>
              <a:rPr lang="en-US" dirty="0"/>
              <a:t>20</a:t>
            </a:r>
            <a:r>
              <a:rPr lang="en-US" altLang="zh-CN" dirty="0"/>
              <a:t>,000,000+</a:t>
            </a:r>
            <a:r>
              <a:rPr lang="en-US" dirty="0"/>
              <a:t> affected</a:t>
            </a:r>
            <a:r>
              <a:rPr lang="en-US" altLang="zh-CN" dirty="0"/>
              <a:t>.</a:t>
            </a:r>
            <a:endParaRPr lang="en-US" dirty="0"/>
          </a:p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developed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minute.</a:t>
            </a:r>
            <a:endParaRPr lang="en-US" dirty="0"/>
          </a:p>
          <a:p>
            <a:r>
              <a:rPr lang="en-US" altLang="zh-CN" dirty="0"/>
              <a:t>6th</a:t>
            </a:r>
            <a:r>
              <a:rPr lang="en-US" dirty="0"/>
              <a:t> cause of death </a:t>
            </a:r>
            <a:r>
              <a:rPr lang="en-US" altLang="zh-CN" dirty="0"/>
              <a:t>(</a:t>
            </a:r>
            <a:r>
              <a:rPr lang="en-US" altLang="zh-CN" b="0" i="0" dirty="0">
                <a:effectLst/>
                <a:latin typeface="Proxima Nova" panose="02000506030000020004" pitchFamily="2" charset="0"/>
              </a:rPr>
              <a:t>4.23%</a:t>
            </a:r>
            <a:r>
              <a:rPr lang="en-US" altLang="zh-CN" dirty="0"/>
              <a:t>).</a:t>
            </a:r>
          </a:p>
          <a:p>
            <a:r>
              <a:rPr lang="en-US" altLang="zh-CN" dirty="0"/>
              <a:t>1st</a:t>
            </a:r>
            <a:r>
              <a:rPr lang="zh-CN" altLang="en-US" dirty="0"/>
              <a:t> </a:t>
            </a:r>
            <a:r>
              <a:rPr lang="en-US" altLang="en-US" dirty="0"/>
              <a:t>cause of dementia among people age 65</a:t>
            </a:r>
            <a:r>
              <a:rPr lang="en-US" altLang="zh-CN" dirty="0"/>
              <a:t>+.</a:t>
            </a:r>
          </a:p>
          <a:p>
            <a:r>
              <a:rPr lang="en-US" altLang="zh-CN" dirty="0"/>
              <a:t>$</a:t>
            </a:r>
            <a:r>
              <a:rPr lang="en-US" altLang="en-US" dirty="0"/>
              <a:t>100</a:t>
            </a:r>
            <a:r>
              <a:rPr lang="en-US" altLang="zh-CN" dirty="0"/>
              <a:t>,000,000+</a:t>
            </a:r>
            <a:r>
              <a:rPr lang="zh-CN" altLang="en-US" dirty="0"/>
              <a:t> </a:t>
            </a:r>
            <a:r>
              <a:rPr lang="en-US" altLang="zh-CN" dirty="0"/>
              <a:t>caring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year.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B7376-4D67-AFC5-5D34-299B62E4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6173" y="6356350"/>
            <a:ext cx="135917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58ECF37-3CC2-C74D-A5F5-BBEAD8F9A4D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6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199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6B002-493F-2E69-EAF4-3E63F32A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3264045" cy="550468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D260-39AE-1911-CA21-020A701F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58ECF37-3CC2-C74D-A5F5-BBEAD8F9A4D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9E5A4F9-0684-EDCD-8B96-787E05817C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522601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2270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E18A-2277-DD9D-48E8-3234656C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D45F43-771E-D397-499D-8277B9E9B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one fully </a:t>
                </a:r>
                <a:r>
                  <a:rPr lang="en-US" altLang="zh-CN" dirty="0"/>
                  <a:t>understands</a:t>
                </a:r>
                <a:r>
                  <a:rPr lang="en-US" dirty="0"/>
                  <a:t> AD.</a:t>
                </a:r>
              </a:p>
              <a:p>
                <a:r>
                  <a:rPr lang="en-US" dirty="0"/>
                  <a:t>Possible causes: gene</a:t>
                </a:r>
                <a:r>
                  <a:rPr lang="en-US" altLang="zh-CN" dirty="0"/>
                  <a:t>t</a:t>
                </a:r>
                <a:r>
                  <a:rPr lang="en-US" dirty="0"/>
                  <a:t>ic, environmental, and lifestyle factors.</a:t>
                </a:r>
              </a:p>
              <a:p>
                <a:r>
                  <a:rPr lang="en-US" dirty="0"/>
                  <a:t>Aggregation of amyloid</a:t>
                </a:r>
                <a:r>
                  <a:rPr lang="en-US" altLang="zh-CN" dirty="0"/>
                  <a:t>-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protein</a:t>
                </a:r>
                <a:r>
                  <a:rPr lang="en-US" dirty="0"/>
                  <a:t> leading to neuroinflammation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(possibly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fake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research!!!)</a:t>
                </a:r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D45F43-771E-D397-499D-8277B9E9B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3DCD6-BAF3-7B67-28CB-1C78DC0E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7FD40CD-1600-E410-038F-ACA810EB7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48" y="4330224"/>
            <a:ext cx="4568696" cy="23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89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498</Words>
  <Application>Microsoft Macintosh PowerPoint</Application>
  <PresentationFormat>On-screen Show (4:3)</PresentationFormat>
  <Paragraphs>142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Proxima Nova</vt:lpstr>
      <vt:lpstr>Arial</vt:lpstr>
      <vt:lpstr>Calibri</vt:lpstr>
      <vt:lpstr>Cambria Math</vt:lpstr>
      <vt:lpstr>Poppins</vt:lpstr>
      <vt:lpstr>Times New Roman</vt:lpstr>
      <vt:lpstr>Office Theme</vt:lpstr>
      <vt:lpstr>Tensor-Based Multi-Modal Multi-Target Regression for Alzheimer’s Disease Prediction </vt:lpstr>
      <vt:lpstr>Outline</vt:lpstr>
      <vt:lpstr>Outline</vt:lpstr>
      <vt:lpstr>PowerPoint Presentation</vt:lpstr>
      <vt:lpstr>Physical Changes in Brain</vt:lpstr>
      <vt:lpstr>Five Stages of AD</vt:lpstr>
      <vt:lpstr>Statistics of AD in U.S.</vt:lpstr>
      <vt:lpstr>Challenges in Diagnosis</vt:lpstr>
      <vt:lpstr>Causes of AD</vt:lpstr>
      <vt:lpstr>Outline</vt:lpstr>
      <vt:lpstr>Existing Methods</vt:lpstr>
      <vt:lpstr>Baselines</vt:lpstr>
      <vt:lpstr>Materials</vt:lpstr>
      <vt:lpstr>Outline</vt:lpstr>
      <vt:lpstr>Data Preprocessing</vt:lpstr>
      <vt:lpstr>Formulation</vt:lpstr>
      <vt:lpstr>Algorithm</vt:lpstr>
      <vt:lpstr>Outline</vt:lpstr>
      <vt:lpstr>Performance Comparison</vt:lpstr>
      <vt:lpstr>Visualization</vt:lpstr>
      <vt:lpstr>Ablation Study</vt:lpstr>
      <vt:lpstr>Hyperparameter Analysis</vt:lpstr>
      <vt:lpstr>Outline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Jun Yu</cp:lastModifiedBy>
  <cp:revision>11</cp:revision>
  <dcterms:created xsi:type="dcterms:W3CDTF">2014-01-14T12:05:24Z</dcterms:created>
  <dcterms:modified xsi:type="dcterms:W3CDTF">2022-12-06T22:01:25Z</dcterms:modified>
</cp:coreProperties>
</file>